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slideLayouts/slideLayout196.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8" r:id="rId3"/>
    <p:sldMasterId id="2147483775" r:id="rId4"/>
    <p:sldMasterId id="2147483919" r:id="rId5"/>
    <p:sldMasterId id="2147483931" r:id="rId6"/>
    <p:sldMasterId id="2147483943" r:id="rId7"/>
    <p:sldMasterId id="2147483955" r:id="rId8"/>
    <p:sldMasterId id="2147483967" r:id="rId9"/>
    <p:sldMasterId id="2147484015" r:id="rId10"/>
    <p:sldMasterId id="2147484027" r:id="rId11"/>
    <p:sldMasterId id="2147484051" r:id="rId12"/>
    <p:sldMasterId id="2147484075" r:id="rId13"/>
    <p:sldMasterId id="2147484087" r:id="rId14"/>
    <p:sldMasterId id="2147484099" r:id="rId15"/>
    <p:sldMasterId id="2147484111" r:id="rId16"/>
    <p:sldMasterId id="2147484123" r:id="rId17"/>
    <p:sldMasterId id="2147484135" r:id="rId18"/>
  </p:sldMasterIdLst>
  <p:notesMasterIdLst>
    <p:notesMasterId r:id="rId55"/>
  </p:notesMasterIdLst>
  <p:handoutMasterIdLst>
    <p:handoutMasterId r:id="rId56"/>
  </p:handoutMasterIdLst>
  <p:sldIdLst>
    <p:sldId id="432" r:id="rId19"/>
    <p:sldId id="341" r:id="rId20"/>
    <p:sldId id="302" r:id="rId21"/>
    <p:sldId id="370" r:id="rId22"/>
    <p:sldId id="361" r:id="rId23"/>
    <p:sldId id="365" r:id="rId24"/>
    <p:sldId id="366" r:id="rId25"/>
    <p:sldId id="369" r:id="rId26"/>
    <p:sldId id="388" r:id="rId27"/>
    <p:sldId id="382" r:id="rId28"/>
    <p:sldId id="390" r:id="rId29"/>
    <p:sldId id="398" r:id="rId30"/>
    <p:sldId id="371" r:id="rId31"/>
    <p:sldId id="409" r:id="rId32"/>
    <p:sldId id="372" r:id="rId33"/>
    <p:sldId id="414" r:id="rId34"/>
    <p:sldId id="378" r:id="rId35"/>
    <p:sldId id="416" r:id="rId36"/>
    <p:sldId id="417" r:id="rId37"/>
    <p:sldId id="426" r:id="rId38"/>
    <p:sldId id="427" r:id="rId39"/>
    <p:sldId id="410" r:id="rId40"/>
    <p:sldId id="418" r:id="rId41"/>
    <p:sldId id="419" r:id="rId42"/>
    <p:sldId id="420" r:id="rId43"/>
    <p:sldId id="421" r:id="rId44"/>
    <p:sldId id="422" r:id="rId45"/>
    <p:sldId id="423" r:id="rId46"/>
    <p:sldId id="424" r:id="rId47"/>
    <p:sldId id="425" r:id="rId48"/>
    <p:sldId id="428" r:id="rId49"/>
    <p:sldId id="430" r:id="rId50"/>
    <p:sldId id="276" r:id="rId51"/>
    <p:sldId id="355" r:id="rId52"/>
    <p:sldId id="340" r:id="rId53"/>
    <p:sldId id="431" r:id="rId54"/>
  </p:sldIdLst>
  <p:sldSz cx="9144000" cy="6858000" type="screen4x3"/>
  <p:notesSz cx="7019925" cy="9305925"/>
  <p:defaultTextStyle>
    <a:defPPr>
      <a:defRPr lang="en-US"/>
    </a:defPPr>
    <a:lvl1pPr algn="l" defTabSz="457200" rtl="0" fontAlgn="base">
      <a:spcBef>
        <a:spcPct val="0"/>
      </a:spcBef>
      <a:spcAft>
        <a:spcPct val="0"/>
      </a:spcAft>
      <a:defRPr kumimoji="1" kern="1200">
        <a:solidFill>
          <a:schemeClr val="tx1"/>
        </a:solidFill>
        <a:latin typeface="Arial" charset="0"/>
        <a:ea typeface="新細明體" charset="-120"/>
        <a:cs typeface="+mn-cs"/>
      </a:defRPr>
    </a:lvl1pPr>
    <a:lvl2pPr marL="457200" algn="l" defTabSz="457200" rtl="0" fontAlgn="base">
      <a:spcBef>
        <a:spcPct val="0"/>
      </a:spcBef>
      <a:spcAft>
        <a:spcPct val="0"/>
      </a:spcAft>
      <a:defRPr kumimoji="1" kern="1200">
        <a:solidFill>
          <a:schemeClr val="tx1"/>
        </a:solidFill>
        <a:latin typeface="Arial" charset="0"/>
        <a:ea typeface="新細明體" charset="-120"/>
        <a:cs typeface="+mn-cs"/>
      </a:defRPr>
    </a:lvl2pPr>
    <a:lvl3pPr marL="914400" algn="l" defTabSz="457200" rtl="0" fontAlgn="base">
      <a:spcBef>
        <a:spcPct val="0"/>
      </a:spcBef>
      <a:spcAft>
        <a:spcPct val="0"/>
      </a:spcAft>
      <a:defRPr kumimoji="1" kern="1200">
        <a:solidFill>
          <a:schemeClr val="tx1"/>
        </a:solidFill>
        <a:latin typeface="Arial" charset="0"/>
        <a:ea typeface="新細明體" charset="-120"/>
        <a:cs typeface="+mn-cs"/>
      </a:defRPr>
    </a:lvl3pPr>
    <a:lvl4pPr marL="1371600" algn="l" defTabSz="457200" rtl="0" fontAlgn="base">
      <a:spcBef>
        <a:spcPct val="0"/>
      </a:spcBef>
      <a:spcAft>
        <a:spcPct val="0"/>
      </a:spcAft>
      <a:defRPr kumimoji="1" kern="1200">
        <a:solidFill>
          <a:schemeClr val="tx1"/>
        </a:solidFill>
        <a:latin typeface="Arial" charset="0"/>
        <a:ea typeface="新細明體" charset="-120"/>
        <a:cs typeface="+mn-cs"/>
      </a:defRPr>
    </a:lvl4pPr>
    <a:lvl5pPr marL="1828800" algn="l" defTabSz="457200"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6F5938"/>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8638" autoAdjust="0"/>
  </p:normalViewPr>
  <p:slideViewPr>
    <p:cSldViewPr snapToGrid="0" snapToObjects="1">
      <p:cViewPr varScale="1">
        <p:scale>
          <a:sx n="89" d="100"/>
          <a:sy n="89" d="100"/>
        </p:scale>
        <p:origin x="-94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41968" cy="465296"/>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defRPr sz="1200">
                <a:latin typeface="Calibri" pitchFamily="34" charset="0"/>
              </a:defRPr>
            </a:lvl1pPr>
          </a:lstStyle>
          <a:p>
            <a:endParaRPr lang="en-US" altLang="zh-TW"/>
          </a:p>
        </p:txBody>
      </p:sp>
      <p:sp>
        <p:nvSpPr>
          <p:cNvPr id="131075" name="Rectangle 3"/>
          <p:cNvSpPr>
            <a:spLocks noGrp="1" noChangeArrowheads="1"/>
          </p:cNvSpPr>
          <p:nvPr>
            <p:ph type="dt" sz="quarter" idx="1"/>
          </p:nvPr>
        </p:nvSpPr>
        <p:spPr bwMode="auto">
          <a:xfrm>
            <a:off x="3976333" y="0"/>
            <a:ext cx="3041968" cy="465296"/>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a:defRPr sz="1200">
                <a:latin typeface="Calibri" pitchFamily="34" charset="0"/>
              </a:defRPr>
            </a:lvl1pPr>
          </a:lstStyle>
          <a:p>
            <a:fld id="{72C8DCE4-91DB-4592-994B-587215D31324}" type="datetimeFigureOut">
              <a:rPr lang="zh-TW" altLang="en-US"/>
              <a:pPr/>
              <a:t>2013/10/24</a:t>
            </a:fld>
            <a:endParaRPr lang="en-US" altLang="zh-TW"/>
          </a:p>
        </p:txBody>
      </p:sp>
      <p:sp>
        <p:nvSpPr>
          <p:cNvPr id="131076" name="Rectangle 4"/>
          <p:cNvSpPr>
            <a:spLocks noGrp="1" noChangeArrowheads="1"/>
          </p:cNvSpPr>
          <p:nvPr>
            <p:ph type="ftr" sz="quarter" idx="2"/>
          </p:nvPr>
        </p:nvSpPr>
        <p:spPr bwMode="auto">
          <a:xfrm>
            <a:off x="0" y="8839014"/>
            <a:ext cx="3041968" cy="465296"/>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defRPr sz="1200">
                <a:latin typeface="Calibri" pitchFamily="34" charset="0"/>
              </a:defRPr>
            </a:lvl1pPr>
          </a:lstStyle>
          <a:p>
            <a:endParaRPr lang="en-US" altLang="zh-TW"/>
          </a:p>
        </p:txBody>
      </p:sp>
      <p:sp>
        <p:nvSpPr>
          <p:cNvPr id="131077" name="Rectangle 5"/>
          <p:cNvSpPr>
            <a:spLocks noGrp="1" noChangeArrowheads="1"/>
          </p:cNvSpPr>
          <p:nvPr>
            <p:ph type="sldNum" sz="quarter" idx="3"/>
          </p:nvPr>
        </p:nvSpPr>
        <p:spPr bwMode="auto">
          <a:xfrm>
            <a:off x="3976333" y="8839014"/>
            <a:ext cx="3041968" cy="465296"/>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a:defRPr sz="1200">
                <a:latin typeface="Calibri" pitchFamily="34" charset="0"/>
              </a:defRPr>
            </a:lvl1pPr>
          </a:lstStyle>
          <a:p>
            <a:fld id="{62FA9D6A-6BE2-4B08-B3BA-886BD89DA6A3}" type="slidenum">
              <a:rPr lang="zh-TW" altLang="en-US"/>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6688" y="0"/>
            <a:ext cx="3041650" cy="465138"/>
          </a:xfrm>
          <a:prstGeom prst="rect">
            <a:avLst/>
          </a:prstGeom>
        </p:spPr>
        <p:txBody>
          <a:bodyPr vert="horz" lIns="91440" tIns="45720" rIns="91440" bIns="45720" rtlCol="0"/>
          <a:lstStyle>
            <a:lvl1pPr algn="r">
              <a:defRPr sz="1200"/>
            </a:lvl1pPr>
          </a:lstStyle>
          <a:p>
            <a:fld id="{6D4BA19F-6F1C-4A36-9097-D188A38C1968}" type="datetimeFigureOut">
              <a:rPr lang="en-US" smtClean="0"/>
              <a:pPr/>
              <a:t>10/24/2013</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9600"/>
            <a:ext cx="5616575" cy="41878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6688" y="8839200"/>
            <a:ext cx="3041650" cy="465138"/>
          </a:xfrm>
          <a:prstGeom prst="rect">
            <a:avLst/>
          </a:prstGeom>
        </p:spPr>
        <p:txBody>
          <a:bodyPr vert="horz" lIns="91440" tIns="45720" rIns="91440" bIns="45720" rtlCol="0" anchor="b"/>
          <a:lstStyle>
            <a:lvl1pPr algn="r">
              <a:defRPr sz="1200"/>
            </a:lvl1pPr>
          </a:lstStyle>
          <a:p>
            <a:fld id="{2A33F795-8440-4B0E-85EF-DC8E2544A1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3977957" y="8840629"/>
            <a:ext cx="3041968" cy="465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287" tIns="46644" rIns="93287" bIns="46644"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32871" eaLnBrk="0" hangingPunct="0"/>
            <a:fld id="{8CDF57CE-E4B0-9247-A405-4130F52A2A50}" type="slidenum">
              <a:rPr kumimoji="0" lang="en-US" sz="1200" smtClean="0">
                <a:solidFill>
                  <a:srgbClr val="000000"/>
                </a:solidFill>
              </a:rPr>
              <a:pPr algn="r" defTabSz="932871" eaLnBrk="0" hangingPunct="0"/>
              <a:t>36</a:t>
            </a:fld>
            <a:endParaRPr kumimoji="0" lang="en-US" sz="1200" dirty="0" smtClean="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33218" indent="-233218"/>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7F9C3-E85B-4967-A41A-98F369057A98}"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49D9E4-A318-41FE-A82B-858974C24BE3}"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A19D9D-18C2-41BD-94B2-A361991CAF3E}"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F21FE6-C7BF-416F-AE93-CE918C9EEDED}"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338388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07156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477036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016477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315774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03591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01174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3619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177806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112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90B83A-86D8-46B1-9593-71181BE3CA0F}"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6D7869-C42E-4EBB-820F-77C4C4653692}" type="slidenum">
              <a:rPr lang="en-US"/>
              <a:pPr>
                <a:defRPr/>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074211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338388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07156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477036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016477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315774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035910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01174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3619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1778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6177A14-F9CF-4A04-A81E-237A7CB7ED62}"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C8F99B-8A74-4F21-BDEB-2C27FCAF8C33}" type="slidenum">
              <a:rPr lang="en-US"/>
              <a:pPr>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1122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074211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338388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07156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477036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016477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315774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035910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0117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3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2B94F-CB8F-4642-8F3E-00ACB57438A7}"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2B8B10-665C-49C9-8B31-DFFFCDE238D7}" type="slidenum">
              <a:rPr lang="en-US"/>
              <a:pPr>
                <a:defRPr/>
              </a:pPr>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177806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1122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074211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338388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07156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477036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016477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315774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035910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0117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2C77AB-2786-408A-83E5-58EE51704F0C}"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EB36B3-6E76-4717-9B09-B5EEA07A9DF8}" type="slidenum">
              <a:rPr lang="en-US"/>
              <a:pPr>
                <a:defRPr/>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3619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177806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1122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074211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044992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89901417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1811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890594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213158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4726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9E91E0-A302-4ECB-9C1F-B257AF52EED3}" type="datetimeFigureOut">
              <a:rPr lang="en-US"/>
              <a:pPr>
                <a:defRPr/>
              </a:pPr>
              <a:t>10/24/2013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4C6839-4D86-4EA7-B324-43E035ADC465}" type="slidenum">
              <a:rPr lang="en-US"/>
              <a:pPr>
                <a:defRPr/>
              </a:pPr>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084733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069087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942284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966424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095462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5044992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899014175"/>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821811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9890594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121315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1EDE8F5-107F-4C16-BC1A-45203878039A}" type="datetimeFigureOut">
              <a:rPr lang="en-US"/>
              <a:pPr>
                <a:defRPr/>
              </a:pPr>
              <a:t>10/24/2013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54CC71D-BD5B-44C1-9106-B6BFD1569EAB}" type="slidenum">
              <a:rPr lang="en-US"/>
              <a:pPr>
                <a:defRPr/>
              </a:pPr>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5472624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2084733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9069087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942284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966424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0095462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5044992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899014175"/>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821811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989059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2323A6-5023-4ADE-9128-2DA678A9047C}" type="datetimeFigureOut">
              <a:rPr lang="en-US"/>
              <a:pPr>
                <a:defRPr/>
              </a:pPr>
              <a:t>10/24/2013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D4B24F0-2670-4DE0-A9B2-23703E2744D3}" type="slidenum">
              <a:rPr lang="en-US"/>
              <a:pPr>
                <a:defRPr/>
              </a:pPr>
              <a:t>‹#›</a:t>
            </a:fld>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1213158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5472624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2084733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39069087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94228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966424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0095462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6E3C99-B335-45A8-A6C7-CB73B303BD48}" type="datetimeFigureOut">
              <a:rPr lang="en-US"/>
              <a:pPr>
                <a:defRPr/>
              </a:pPr>
              <a:t>10/24/2013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19B566A-CA9A-4C35-A321-1896A24A6FA5}" type="slidenum">
              <a:rPr lang="en-US"/>
              <a:pPr>
                <a:defRPr/>
              </a:pPr>
              <a:t>‹#›</a:t>
            </a:fld>
            <a:endParaRPr lang="en-US" dirty="0"/>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7E33418-4A51-E04C-B3AA-2D26E6E8CC66}"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2799703021"/>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2ED212B-C8FF-2042-98DC-3E5ED029DE1E}"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337332753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397A56-A8C1-4BDF-8C8D-737F6CE3271E}" type="datetimeFigureOut">
              <a:rPr lang="en-US"/>
              <a:pPr>
                <a:defRPr/>
              </a:pPr>
              <a:t>10/24/2013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744856-DB0A-41A4-9EA2-F82FDD5B7080}" type="slidenum">
              <a:rPr lang="en-US"/>
              <a:pPr>
                <a:defRPr/>
              </a:pPr>
              <a:t>‹#›</a:t>
            </a:fld>
            <a:endParaRPr lang="en-US" dirty="0"/>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2B55A-3DFC-7C4A-B698-98483C5FB156}"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3125043556"/>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317744B-DD46-1946-B5CE-CA8F85B7A4FE}"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1370191102"/>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58304E38-20DF-EE4A-8206-8D9C62B4DD93}"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1170004008"/>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83662AB-362A-5149-81FB-E3425810092B}"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1025169453"/>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F1B7840C-3ACA-0B4C-BF46-FAF8C06142C9}"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3359991504"/>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5903979-633B-7147-BB0C-D11C3C86ABAB}"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1034770267"/>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C755D8E-C92C-FF42-ACC6-9778A9E0733B}"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1072259095"/>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1593215-CB20-A548-98CC-7382E4E4427F}"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208611871"/>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BE50720-DCAC-EB47-9A6C-F18455E0500E}"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1147550907"/>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4446A5F-6FD0-7341-9D72-FB51A79296CD}"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15649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8F9A4-CDFB-4A40-837E-DDF8A807EC0B}"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CC3CFA-00F8-4D28-A285-2AFA1BBF194F}"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8DA04E-D449-47D2-8422-FC68047E06F2}" type="datetimeFigureOut">
              <a:rPr lang="en-US"/>
              <a:pPr>
                <a:defRPr/>
              </a:pPr>
              <a:t>10/24/2013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EECED1-7AE1-4148-94A0-99FF14C5FCB5}"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94DCFD-0291-413F-86EF-E1E5DA1E878F}"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93D89E-9521-4102-B988-EF611886FE30}"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955BDA-789D-4EC3-919B-2DD8186D8800}"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5872B3-5A5A-41AF-BA8D-C732201184B2}"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CA2DAC-2316-455F-A0B8-BC5E451FC1FC}"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983163-4746-42BF-BCFF-24BFE1D9711D}"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4A1D8B-05B4-4964-A9A9-1E905B974243}"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31DA28-D94C-4D30-B080-7BFF40AED5B3}"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DA28411-F301-47C1-B405-0BB8C6C47475}"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7A0874-6EB3-41D9-BA8C-DD73D5F5BDCB}"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26E754-A33E-415A-89E8-562B6ACDA4D1}" type="datetimeFigureOut">
              <a:rPr lang="en-US"/>
              <a:pPr>
                <a:defRPr/>
              </a:pPr>
              <a:t>10/24/2013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007048-C253-4D27-AA8C-A5B77F28477A}"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A766C6-6625-4550-8823-A9A08A4368CE}" type="datetimeFigureOut">
              <a:rPr lang="en-US"/>
              <a:pPr>
                <a:defRPr/>
              </a:pPr>
              <a:t>10/24/2013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39E8D8B-9925-4474-A5FA-6494BDB9B609}"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D577A5-A3D0-4653-B370-53C412344B82}" type="datetimeFigureOut">
              <a:rPr lang="en-US"/>
              <a:pPr>
                <a:defRPr/>
              </a:pPr>
              <a:t>10/24/2013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8050525-D10B-479E-B18E-930D83514975}"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3D92C6-78D2-46D0-91E4-93116BA2DB16}" type="datetimeFigureOut">
              <a:rPr lang="en-US"/>
              <a:pPr>
                <a:defRPr/>
              </a:pPr>
              <a:t>10/24/2013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B9A3B5-1DCC-408B-BBDD-2A447718FB9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E69228-367C-497E-B727-59AE00088F40}"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C33FE2-2368-4854-B02B-27CDD09570D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A44A5A-5E90-4E67-9D07-18556DF03764}" type="datetimeFigureOut">
              <a:rPr lang="en-US"/>
              <a:pPr>
                <a:defRPr/>
              </a:pPr>
              <a:t>10/24/2013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BBC861-B866-4658-B1C7-9BC587640E51}"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AE437-9D67-490B-A395-6340EAF9FDC3}" type="datetimeFigureOut">
              <a:rPr lang="en-US"/>
              <a:pPr>
                <a:defRPr/>
              </a:pPr>
              <a:t>10/24/2013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ECFEB7-F9F6-4FDE-AF6A-773395B6D9A6}"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91D42D-23D9-4314-AF68-22CEA04B2210}"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4DC7B8-06ED-44B0-8150-938275E82128}"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2E5A7-21EE-4F46-B7F5-178666F1520E}" type="datetimeFigureOut">
              <a:rPr lang="en-US"/>
              <a:pPr>
                <a:defRPr/>
              </a:pPr>
              <a:t>10/24/2013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C9917E-1D15-4D58-AFC7-018B2BF9E1AB}"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223521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703359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124066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75236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39595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271248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893579-8513-4337-8AF1-C225B90AA59E}" type="datetimeFigureOut">
              <a:rPr lang="en-US"/>
              <a:pPr>
                <a:defRPr/>
              </a:pPr>
              <a:t>10/24/2013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A83A3F-A48F-4E32-A16A-A63781E3041C}"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954656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140222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0420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273624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31644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04499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89901417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181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89059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21315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A982-990C-45B0-B9B2-42246A6FD3E9}" type="datetimeFigureOut">
              <a:rPr lang="en-US"/>
              <a:pPr>
                <a:defRPr/>
              </a:pPr>
              <a:t>10/24/2013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65B6FE7-BC9A-4B9E-8059-F839F290C619}"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47262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084733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06908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94228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96642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095462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044992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89901417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181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89059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2282ED-F88F-4DC8-9FB6-E70DCFA7A67A}" type="datetimeFigureOut">
              <a:rPr lang="en-US"/>
              <a:pPr>
                <a:defRPr/>
              </a:pPr>
              <a:t>10/24/2013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EE9665-EF74-4ABE-BF63-03E4C465BB16}"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21315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47262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084733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06908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94228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96642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095462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33838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0715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4770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80F2EA-6F61-49D4-A59F-29FC5AC36849}" type="datetimeFigureOut">
              <a:rPr lang="en-US"/>
              <a:pPr>
                <a:defRPr/>
              </a:pPr>
              <a:t>10/24/2013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9940BA3-D664-4420-B9DB-C2ABC6DFBE9F}"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01647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315774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03591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01174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3619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177806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1122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07421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33838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071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6D37D3-F762-470B-9073-398CFFF4D93C}" type="datetimeFigureOut">
              <a:rPr lang="en-US"/>
              <a:pPr>
                <a:defRPr/>
              </a:pPr>
              <a:t>10/24/2013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4ED55F-076D-4680-83D3-0809AC48D26D}"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477036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016477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315774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035910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0117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361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177806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1122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07421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33838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DE725-EDAC-4F69-BAD6-640AD8FBA1C4}" type="datetimeFigureOut">
              <a:rPr lang="en-US"/>
              <a:pPr>
                <a:defRPr/>
              </a:pPr>
              <a:t>10/24/2013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2F794C-0F53-4646-88D9-E6361B207128}" type="slidenum">
              <a:rPr lang="en-US"/>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207156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477036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01647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315774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035910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01174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361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177806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01122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C23BF-F152-1649-80F4-FFB2A37BFD17}" type="datetimeFigureOut">
              <a:rPr lang="en-US" smtClean="0">
                <a:solidFill>
                  <a:prstClr val="black">
                    <a:tint val="75000"/>
                  </a:prstClr>
                </a:solidFill>
              </a:rPr>
              <a:pPr/>
              <a:t>10/24/2013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4F1A17-79F3-4741-9FC9-CEF66366CF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07421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8.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2.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useo 300"/>
                <a:ea typeface="+mn-ea"/>
              </a:defRPr>
            </a:lvl1pPr>
          </a:lstStyle>
          <a:p>
            <a:pPr>
              <a:defRPr/>
            </a:pPr>
            <a:fld id="{198C0CA6-45CF-4205-B80A-0D2FD2C98E39}" type="datetimeFigureOut">
              <a:rPr lang="en-US"/>
              <a:pPr>
                <a:defRPr/>
              </a:pPr>
              <a:t>10/24/2013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useo 30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useo 300"/>
                <a:ea typeface="+mn-ea"/>
              </a:defRPr>
            </a:lvl1pPr>
          </a:lstStyle>
          <a:p>
            <a:pPr>
              <a:defRPr/>
            </a:pPr>
            <a:fld id="{056171F0-E2F1-46C2-9097-500AF4668F5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rPr>
              <a:pPr fontAlgn="auto">
                <a:spcBef>
                  <a:spcPts val="0"/>
                </a:spcBef>
                <a:spcAft>
                  <a:spcPts val="0"/>
                </a:spcAft>
              </a:pPr>
              <a:t>10/24/2013</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rPr>
              <a:pPr fontAlgn="auto">
                <a:spcBef>
                  <a:spcPts val="0"/>
                </a:spcBef>
                <a:spcAft>
                  <a:spcPts val="0"/>
                </a:spcAft>
              </a:pPr>
              <a:t>‹#›</a:t>
            </a:fld>
            <a:endParaRPr kumimoji="0" lang="en-US" dirty="0">
              <a:solidFill>
                <a:prstClr val="black">
                  <a:tint val="75000"/>
                </a:prstClr>
              </a:solidFill>
            </a:endParaRPr>
          </a:p>
        </p:txBody>
      </p:sp>
    </p:spTree>
    <p:extLst>
      <p:ext uri="{BB962C8B-B14F-4D97-AF65-F5344CB8AC3E}">
        <p14:creationId xmlns:p14="http://schemas.microsoft.com/office/powerpoint/2010/main" xmlns="" val="292397032"/>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rPr>
              <a:pPr fontAlgn="auto">
                <a:spcBef>
                  <a:spcPts val="0"/>
                </a:spcBef>
                <a:spcAft>
                  <a:spcPts val="0"/>
                </a:spcAft>
              </a:pPr>
              <a:t>10/24/2013</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rPr>
              <a:pPr fontAlgn="auto">
                <a:spcBef>
                  <a:spcPts val="0"/>
                </a:spcBef>
                <a:spcAft>
                  <a:spcPts val="0"/>
                </a:spcAft>
              </a:pPr>
              <a:t>‹#›</a:t>
            </a:fld>
            <a:endParaRPr kumimoji="0" lang="en-US" dirty="0">
              <a:solidFill>
                <a:prstClr val="black">
                  <a:tint val="75000"/>
                </a:prstClr>
              </a:solidFill>
            </a:endParaRPr>
          </a:p>
        </p:txBody>
      </p:sp>
    </p:spTree>
    <p:extLst>
      <p:ext uri="{BB962C8B-B14F-4D97-AF65-F5344CB8AC3E}">
        <p14:creationId xmlns:p14="http://schemas.microsoft.com/office/powerpoint/2010/main" xmlns="" val="292397032"/>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rPr>
              <a:pPr fontAlgn="auto">
                <a:spcBef>
                  <a:spcPts val="0"/>
                </a:spcBef>
                <a:spcAft>
                  <a:spcPts val="0"/>
                </a:spcAft>
              </a:pPr>
              <a:t>10/24/2013</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rPr>
              <a:pPr fontAlgn="auto">
                <a:spcBef>
                  <a:spcPts val="0"/>
                </a:spcBef>
                <a:spcAft>
                  <a:spcPts val="0"/>
                </a:spcAft>
              </a:pPr>
              <a:t>‹#›</a:t>
            </a:fld>
            <a:endParaRPr kumimoji="0" lang="en-US" dirty="0">
              <a:solidFill>
                <a:prstClr val="black">
                  <a:tint val="75000"/>
                </a:prstClr>
              </a:solidFill>
            </a:endParaRPr>
          </a:p>
        </p:txBody>
      </p:sp>
    </p:spTree>
    <p:extLst>
      <p:ext uri="{BB962C8B-B14F-4D97-AF65-F5344CB8AC3E}">
        <p14:creationId xmlns:p14="http://schemas.microsoft.com/office/powerpoint/2010/main" xmlns="" val="292397032"/>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rPr>
              <a:pPr fontAlgn="auto">
                <a:spcBef>
                  <a:spcPts val="0"/>
                </a:spcBef>
                <a:spcAft>
                  <a:spcPts val="0"/>
                </a:spcAft>
              </a:pPr>
              <a:t>10/24/2013</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rPr>
              <a:pPr fontAlgn="auto">
                <a:spcBef>
                  <a:spcPts val="0"/>
                </a:spcBef>
                <a:spcAft>
                  <a:spcPts val="0"/>
                </a:spcAft>
              </a:pPr>
              <a:t>‹#›</a:t>
            </a:fld>
            <a:endParaRPr kumimoji="0" lang="en-US" dirty="0">
              <a:solidFill>
                <a:prstClr val="black">
                  <a:tint val="75000"/>
                </a:prstClr>
              </a:solidFill>
            </a:endParaRPr>
          </a:p>
        </p:txBody>
      </p:sp>
    </p:spTree>
    <p:extLst>
      <p:ext uri="{BB962C8B-B14F-4D97-AF65-F5344CB8AC3E}">
        <p14:creationId xmlns:p14="http://schemas.microsoft.com/office/powerpoint/2010/main" xmlns="" val="29239703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ea typeface="+mn-ea"/>
              </a:rPr>
              <a:pPr fontAlgn="auto">
                <a:spcBef>
                  <a:spcPts val="0"/>
                </a:spcBef>
                <a:spcAft>
                  <a:spcPts val="0"/>
                </a:spcAft>
              </a:pPr>
              <a:t>10/24/2013</a:t>
            </a:fld>
            <a:endParaRPr kumimoji="0"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ea typeface="+mn-ea"/>
              </a:rPr>
              <a:pPr fontAlgn="auto">
                <a:spcBef>
                  <a:spcPts val="0"/>
                </a:spcBef>
                <a:spcAft>
                  <a:spcPts val="0"/>
                </a:spcAft>
              </a:pPr>
              <a:t>‹#›</a:t>
            </a:fld>
            <a:endParaRPr kumimoji="0" lang="en-US" dirty="0">
              <a:solidFill>
                <a:prstClr val="black">
                  <a:tint val="75000"/>
                </a:prstClr>
              </a:solidFill>
              <a:ea typeface="+mn-ea"/>
            </a:endParaRPr>
          </a:p>
        </p:txBody>
      </p:sp>
    </p:spTree>
    <p:extLst>
      <p:ext uri="{BB962C8B-B14F-4D97-AF65-F5344CB8AC3E}">
        <p14:creationId xmlns:p14="http://schemas.microsoft.com/office/powerpoint/2010/main" xmlns="" val="47114194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ea typeface="+mn-ea"/>
              </a:rPr>
              <a:pPr fontAlgn="auto">
                <a:spcBef>
                  <a:spcPts val="0"/>
                </a:spcBef>
                <a:spcAft>
                  <a:spcPts val="0"/>
                </a:spcAft>
              </a:pPr>
              <a:t>10/24/2013</a:t>
            </a:fld>
            <a:endParaRPr kumimoji="0"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ea typeface="+mn-ea"/>
              </a:rPr>
              <a:pPr fontAlgn="auto">
                <a:spcBef>
                  <a:spcPts val="0"/>
                </a:spcBef>
                <a:spcAft>
                  <a:spcPts val="0"/>
                </a:spcAft>
              </a:pPr>
              <a:t>‹#›</a:t>
            </a:fld>
            <a:endParaRPr kumimoji="0" lang="en-US" dirty="0">
              <a:solidFill>
                <a:prstClr val="black">
                  <a:tint val="75000"/>
                </a:prstClr>
              </a:solidFill>
              <a:ea typeface="+mn-ea"/>
            </a:endParaRPr>
          </a:p>
        </p:txBody>
      </p:sp>
    </p:spTree>
    <p:extLst>
      <p:ext uri="{BB962C8B-B14F-4D97-AF65-F5344CB8AC3E}">
        <p14:creationId xmlns="" xmlns:p14="http://schemas.microsoft.com/office/powerpoint/2010/main" val="471141942"/>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rPr>
              <a:pPr fontAlgn="auto">
                <a:spcBef>
                  <a:spcPts val="0"/>
                </a:spcBef>
                <a:spcAft>
                  <a:spcPts val="0"/>
                </a:spcAft>
              </a:pPr>
              <a:t>10/24/2013</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rPr>
              <a:pPr fontAlgn="auto">
                <a:spcBef>
                  <a:spcPts val="0"/>
                </a:spcBef>
                <a:spcAft>
                  <a:spcPts val="0"/>
                </a:spcAft>
              </a:pPr>
              <a:t>‹#›</a:t>
            </a:fld>
            <a:endParaRPr kumimoji="0" lang="en-US" dirty="0">
              <a:solidFill>
                <a:prstClr val="black">
                  <a:tint val="75000"/>
                </a:prstClr>
              </a:solidFill>
            </a:endParaRPr>
          </a:p>
        </p:txBody>
      </p:sp>
    </p:spTree>
    <p:extLst>
      <p:ext uri="{BB962C8B-B14F-4D97-AF65-F5344CB8AC3E}">
        <p14:creationId xmlns="" xmlns:p14="http://schemas.microsoft.com/office/powerpoint/2010/main" val="47114194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CB403A4A-9C80-4D0A-9986-9D9013BC5699}" type="datetimeFigureOut">
              <a:rPr kumimoji="0" lang="en-US" smtClean="0">
                <a:solidFill>
                  <a:prstClr val="black">
                    <a:tint val="75000"/>
                  </a:prstClr>
                </a:solidFill>
                <a:latin typeface="Calibri"/>
                <a:ea typeface="+mn-ea"/>
              </a:rPr>
              <a:pPr defTabSz="914400" fontAlgn="auto">
                <a:spcBef>
                  <a:spcPts val="0"/>
                </a:spcBef>
                <a:spcAft>
                  <a:spcPts val="0"/>
                </a:spcAft>
              </a:pPr>
              <a:t>10/24/2013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2A3111F-3D4D-4D60-BB6B-8FC5BFB66A40}" type="slidenum">
              <a:rPr kumimoji="0" lang="en-US" smtClean="0">
                <a:solidFill>
                  <a:prstClr val="black">
                    <a:tint val="75000"/>
                  </a:prstClr>
                </a:solidFill>
                <a:latin typeface="Calibri"/>
                <a:ea typeface="+mn-ea"/>
              </a:rPr>
              <a:pPr defTabSz="914400"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ＭＳ Ｐゴシック" pitchFamily="-80" charset="-128"/>
                <a:cs typeface="+mn-cs"/>
              </a:defRPr>
            </a:lvl1pPr>
          </a:lstStyle>
          <a:p>
            <a:pPr defTabSz="914400">
              <a:defRPr/>
            </a:pPr>
            <a:endParaRPr kumimoji="0" lang="en-US">
              <a:solidFill>
                <a:srgbClr val="FFFFFF"/>
              </a:solidFill>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ＭＳ Ｐゴシック" pitchFamily="-80" charset="-128"/>
                <a:cs typeface="+mn-cs"/>
              </a:defRPr>
            </a:lvl1pPr>
          </a:lstStyle>
          <a:p>
            <a:pPr defTabSz="914400">
              <a:defRPr/>
            </a:pPr>
            <a:endParaRPr kumimoji="0" lang="en-US">
              <a:solidFill>
                <a:srgbClr val="FFFFFF"/>
              </a:solidFill>
            </a:endParaRPr>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alibri" charset="0"/>
                <a:ea typeface="MS PGothic" charset="0"/>
                <a:cs typeface="MS PGothic" charset="0"/>
              </a:defRPr>
            </a:lvl1pPr>
          </a:lstStyle>
          <a:p>
            <a:pPr defTabSz="914400"/>
            <a:fld id="{69A00B73-DD4C-324E-9694-25C4B66CB20F}" type="slidenum">
              <a:rPr kumimoji="0" lang="en-US" smtClean="0">
                <a:solidFill>
                  <a:srgbClr val="FFFFFF"/>
                </a:solidFill>
              </a:rPr>
              <a:pPr defTabSz="914400"/>
              <a:t>‹#›</a:t>
            </a:fld>
            <a:endParaRPr kumimoji="0" lang="en-US" smtClean="0">
              <a:solidFill>
                <a:srgbClr val="FFFFFF"/>
              </a:solidFill>
            </a:endParaRPr>
          </a:p>
        </p:txBody>
      </p:sp>
      <p:pic>
        <p:nvPicPr>
          <p:cNvPr id="7" name="Picture 6" descr="Shop.comPoweredbyMHK_White_PNG.png"/>
          <p:cNvPicPr>
            <a:picLocks noChangeAspect="1"/>
          </p:cNvPicPr>
          <p:nvPr userDrawn="1"/>
        </p:nvPicPr>
        <p:blipFill>
          <a:blip r:embed="rId15" cstate="screen"/>
          <a:stretch>
            <a:fillRect/>
          </a:stretch>
        </p:blipFill>
        <p:spPr>
          <a:xfrm>
            <a:off x="7239000" y="6400800"/>
            <a:ext cx="1828800" cy="385579"/>
          </a:xfrm>
          <a:prstGeom prst="rect">
            <a:avLst/>
          </a:prstGeom>
        </p:spPr>
      </p:pic>
    </p:spTree>
    <p:extLst>
      <p:ext uri="{BB962C8B-B14F-4D97-AF65-F5344CB8AC3E}">
        <p14:creationId xmlns="" xmlns:p14="http://schemas.microsoft.com/office/powerpoint/2010/main" val="4190437136"/>
      </p:ext>
    </p:extLst>
  </p:cSld>
  <p:clrMap bg1="dk2" tx1="lt1" bg2="dk1"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prstClr val="black">
                    <a:tint val="75000"/>
                  </a:prstClr>
                </a:solidFill>
                <a:latin typeface="Museo 300"/>
                <a:ea typeface="+mn-ea"/>
              </a:defRPr>
            </a:lvl1pPr>
          </a:lstStyle>
          <a:p>
            <a:pPr>
              <a:defRPr/>
            </a:pPr>
            <a:fld id="{02B10ABB-CDF5-4AD1-8F68-E4619377BF89}" type="datetimeFigureOut">
              <a:rPr lang="en-US"/>
              <a:pPr>
                <a:defRPr/>
              </a:pPr>
              <a:t>10/24/2013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prstClr val="black">
                    <a:tint val="75000"/>
                  </a:prstClr>
                </a:solidFill>
                <a:latin typeface="Museo 30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prstClr val="black">
                    <a:tint val="75000"/>
                  </a:prstClr>
                </a:solidFill>
                <a:latin typeface="Museo 300"/>
                <a:ea typeface="+mn-ea"/>
              </a:defRPr>
            </a:lvl1pPr>
          </a:lstStyle>
          <a:p>
            <a:pPr>
              <a:defRPr/>
            </a:pPr>
            <a:fld id="{03542F2A-9709-4E8A-8208-587CB6F3E68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0" r:id="rId1"/>
    <p:sldLayoutId id="2147483729" r:id="rId2"/>
    <p:sldLayoutId id="2147483728" r:id="rId3"/>
    <p:sldLayoutId id="2147483727" r:id="rId4"/>
    <p:sldLayoutId id="2147483726" r:id="rId5"/>
    <p:sldLayoutId id="2147483725" r:id="rId6"/>
    <p:sldLayoutId id="2147483724" r:id="rId7"/>
    <p:sldLayoutId id="2147483723" r:id="rId8"/>
    <p:sldLayoutId id="2147483722" r:id="rId9"/>
    <p:sldLayoutId id="2147483721" r:id="rId10"/>
    <p:sldLayoutId id="2147483720"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prstClr val="black">
                    <a:tint val="75000"/>
                  </a:prstClr>
                </a:solidFill>
                <a:latin typeface="Museo 300"/>
                <a:ea typeface="+mn-ea"/>
              </a:defRPr>
            </a:lvl1pPr>
          </a:lstStyle>
          <a:p>
            <a:pPr>
              <a:defRPr/>
            </a:pPr>
            <a:fld id="{AAE466D1-EF46-420D-88A4-632AAA617907}" type="datetimeFigureOut">
              <a:rPr lang="en-US"/>
              <a:pPr>
                <a:defRPr/>
              </a:pPr>
              <a:t>10/24/2013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prstClr val="black">
                    <a:tint val="75000"/>
                  </a:prstClr>
                </a:solidFill>
                <a:latin typeface="Museo 30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prstClr val="black">
                    <a:tint val="75000"/>
                  </a:prstClr>
                </a:solidFill>
                <a:latin typeface="Museo 300"/>
                <a:ea typeface="+mn-ea"/>
              </a:defRPr>
            </a:lvl1pPr>
          </a:lstStyle>
          <a:p>
            <a:pPr>
              <a:defRPr/>
            </a:pPr>
            <a:fld id="{2ACDDC96-6AA0-4A77-AB02-4D6CF2E752B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4" r:id="rId1"/>
    <p:sldLayoutId id="2147483773" r:id="rId2"/>
    <p:sldLayoutId id="2147483772" r:id="rId3"/>
    <p:sldLayoutId id="2147483771" r:id="rId4"/>
    <p:sldLayoutId id="2147483770" r:id="rId5"/>
    <p:sldLayoutId id="2147483769" r:id="rId6"/>
    <p:sldLayoutId id="2147483768" r:id="rId7"/>
    <p:sldLayoutId id="2147483767" r:id="rId8"/>
    <p:sldLayoutId id="2147483766" r:id="rId9"/>
    <p:sldLayoutId id="2147483765" r:id="rId10"/>
    <p:sldLayoutId id="2147483764" r:id="rId11"/>
  </p:sldLayoutIdLst>
  <p:txStyles>
    <p:titleStyle>
      <a:lvl1pPr algn="ctr" defTabSz="457200" rtl="0" fontAlgn="base">
        <a:spcBef>
          <a:spcPct val="0"/>
        </a:spcBef>
        <a:spcAft>
          <a:spcPct val="0"/>
        </a:spcAft>
        <a:defRPr sz="4400" kern="1200">
          <a:solidFill>
            <a:schemeClr val="tx1"/>
          </a:solidFill>
          <a:latin typeface="Museo 300"/>
          <a:ea typeface="+mj-ea"/>
          <a:cs typeface="+mj-cs"/>
        </a:defRPr>
      </a:lvl1pPr>
      <a:lvl2pPr algn="ctr" defTabSz="457200" rtl="0" fontAlgn="base">
        <a:spcBef>
          <a:spcPct val="0"/>
        </a:spcBef>
        <a:spcAft>
          <a:spcPct val="0"/>
        </a:spcAft>
        <a:defRPr sz="4400">
          <a:solidFill>
            <a:schemeClr val="tx1"/>
          </a:solidFill>
          <a:latin typeface="Museo 300"/>
        </a:defRPr>
      </a:lvl2pPr>
      <a:lvl3pPr algn="ctr" defTabSz="457200" rtl="0" fontAlgn="base">
        <a:spcBef>
          <a:spcPct val="0"/>
        </a:spcBef>
        <a:spcAft>
          <a:spcPct val="0"/>
        </a:spcAft>
        <a:defRPr sz="4400">
          <a:solidFill>
            <a:schemeClr val="tx1"/>
          </a:solidFill>
          <a:latin typeface="Museo 300"/>
        </a:defRPr>
      </a:lvl3pPr>
      <a:lvl4pPr algn="ctr" defTabSz="457200" rtl="0" fontAlgn="base">
        <a:spcBef>
          <a:spcPct val="0"/>
        </a:spcBef>
        <a:spcAft>
          <a:spcPct val="0"/>
        </a:spcAft>
        <a:defRPr sz="4400">
          <a:solidFill>
            <a:schemeClr val="tx1"/>
          </a:solidFill>
          <a:latin typeface="Museo 300"/>
        </a:defRPr>
      </a:lvl4pPr>
      <a:lvl5pPr algn="ctr" defTabSz="457200" rtl="0" fontAlgn="base">
        <a:spcBef>
          <a:spcPct val="0"/>
        </a:spcBef>
        <a:spcAft>
          <a:spcPct val="0"/>
        </a:spcAft>
        <a:defRPr sz="4400">
          <a:solidFill>
            <a:schemeClr val="tx1"/>
          </a:solidFill>
          <a:latin typeface="Museo 300"/>
        </a:defRPr>
      </a:lvl5pPr>
      <a:lvl6pPr marL="457200" algn="ctr" defTabSz="457200" rtl="0" fontAlgn="base">
        <a:spcBef>
          <a:spcPct val="0"/>
        </a:spcBef>
        <a:spcAft>
          <a:spcPct val="0"/>
        </a:spcAft>
        <a:defRPr sz="4400">
          <a:solidFill>
            <a:schemeClr val="tx1"/>
          </a:solidFill>
          <a:latin typeface="Museo 300"/>
        </a:defRPr>
      </a:lvl6pPr>
      <a:lvl7pPr marL="914400" algn="ctr" defTabSz="457200" rtl="0" fontAlgn="base">
        <a:spcBef>
          <a:spcPct val="0"/>
        </a:spcBef>
        <a:spcAft>
          <a:spcPct val="0"/>
        </a:spcAft>
        <a:defRPr sz="4400">
          <a:solidFill>
            <a:schemeClr val="tx1"/>
          </a:solidFill>
          <a:latin typeface="Museo 300"/>
        </a:defRPr>
      </a:lvl7pPr>
      <a:lvl8pPr marL="1371600" algn="ctr" defTabSz="457200" rtl="0" fontAlgn="base">
        <a:spcBef>
          <a:spcPct val="0"/>
        </a:spcBef>
        <a:spcAft>
          <a:spcPct val="0"/>
        </a:spcAft>
        <a:defRPr sz="4400">
          <a:solidFill>
            <a:schemeClr val="tx1"/>
          </a:solidFill>
          <a:latin typeface="Museo 300"/>
        </a:defRPr>
      </a:lvl8pPr>
      <a:lvl9pPr marL="1828800" algn="ctr" defTabSz="457200" rtl="0" fontAlgn="base">
        <a:spcBef>
          <a:spcPct val="0"/>
        </a:spcBef>
        <a:spcAft>
          <a:spcPct val="0"/>
        </a:spcAft>
        <a:defRPr sz="4400">
          <a:solidFill>
            <a:schemeClr val="tx1"/>
          </a:solidFill>
          <a:latin typeface="Museo 30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useo 300"/>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useo 300"/>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useo 30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ea typeface="+mn-ea"/>
              </a:rPr>
              <a:pPr fontAlgn="auto">
                <a:spcBef>
                  <a:spcPts val="0"/>
                </a:spcBef>
                <a:spcAft>
                  <a:spcPts val="0"/>
                </a:spcAft>
              </a:pPr>
              <a:t>10/24/2013</a:t>
            </a:fld>
            <a:endParaRPr kumimoji="0"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ea typeface="+mn-ea"/>
              </a:rPr>
              <a:pPr fontAlgn="auto">
                <a:spcBef>
                  <a:spcPts val="0"/>
                </a:spcBef>
                <a:spcAft>
                  <a:spcPts val="0"/>
                </a:spcAft>
              </a:pPr>
              <a:t>‹#›</a:t>
            </a:fld>
            <a:endParaRPr kumimoji="0" lang="en-US" dirty="0">
              <a:solidFill>
                <a:prstClr val="black">
                  <a:tint val="75000"/>
                </a:prstClr>
              </a:solidFill>
              <a:ea typeface="+mn-ea"/>
            </a:endParaRPr>
          </a:p>
        </p:txBody>
      </p:sp>
    </p:spTree>
    <p:extLst>
      <p:ext uri="{BB962C8B-B14F-4D97-AF65-F5344CB8AC3E}">
        <p14:creationId xmlns="" xmlns:p14="http://schemas.microsoft.com/office/powerpoint/2010/main" val="294044382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ea typeface="+mn-ea"/>
              </a:rPr>
              <a:pPr fontAlgn="auto">
                <a:spcBef>
                  <a:spcPts val="0"/>
                </a:spcBef>
                <a:spcAft>
                  <a:spcPts val="0"/>
                </a:spcAft>
              </a:pPr>
              <a:t>10/24/2013</a:t>
            </a:fld>
            <a:endParaRPr kumimoji="0"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ea typeface="+mn-ea"/>
              </a:rPr>
              <a:pPr fontAlgn="auto">
                <a:spcBef>
                  <a:spcPts val="0"/>
                </a:spcBef>
                <a:spcAft>
                  <a:spcPts val="0"/>
                </a:spcAft>
              </a:pPr>
              <a:t>‹#›</a:t>
            </a:fld>
            <a:endParaRPr kumimoji="0" lang="en-US" dirty="0">
              <a:solidFill>
                <a:prstClr val="black">
                  <a:tint val="75000"/>
                </a:prstClr>
              </a:solidFill>
              <a:ea typeface="+mn-ea"/>
            </a:endParaRPr>
          </a:p>
        </p:txBody>
      </p:sp>
    </p:spTree>
    <p:extLst>
      <p:ext uri="{BB962C8B-B14F-4D97-AF65-F5344CB8AC3E}">
        <p14:creationId xmlns:p14="http://schemas.microsoft.com/office/powerpoint/2010/main" xmlns="" val="471141942"/>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ea typeface="+mn-ea"/>
              </a:rPr>
              <a:pPr fontAlgn="auto">
                <a:spcBef>
                  <a:spcPts val="0"/>
                </a:spcBef>
                <a:spcAft>
                  <a:spcPts val="0"/>
                </a:spcAft>
              </a:pPr>
              <a:t>10/24/2013</a:t>
            </a:fld>
            <a:endParaRPr kumimoji="0"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ea typeface="+mn-ea"/>
              </a:rPr>
              <a:pPr fontAlgn="auto">
                <a:spcBef>
                  <a:spcPts val="0"/>
                </a:spcBef>
                <a:spcAft>
                  <a:spcPts val="0"/>
                </a:spcAft>
              </a:pPr>
              <a:t>‹#›</a:t>
            </a:fld>
            <a:endParaRPr kumimoji="0" lang="en-US" dirty="0">
              <a:solidFill>
                <a:prstClr val="black">
                  <a:tint val="75000"/>
                </a:prstClr>
              </a:solidFill>
              <a:ea typeface="+mn-ea"/>
            </a:endParaRPr>
          </a:p>
        </p:txBody>
      </p:sp>
    </p:spTree>
    <p:extLst>
      <p:ext uri="{BB962C8B-B14F-4D97-AF65-F5344CB8AC3E}">
        <p14:creationId xmlns:p14="http://schemas.microsoft.com/office/powerpoint/2010/main" xmlns="" val="471141942"/>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ea typeface="+mn-ea"/>
              </a:rPr>
              <a:pPr fontAlgn="auto">
                <a:spcBef>
                  <a:spcPts val="0"/>
                </a:spcBef>
                <a:spcAft>
                  <a:spcPts val="0"/>
                </a:spcAft>
              </a:pPr>
              <a:t>10/24/2013</a:t>
            </a:fld>
            <a:endParaRPr kumimoji="0"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ea typeface="+mn-ea"/>
              </a:rPr>
              <a:pPr fontAlgn="auto">
                <a:spcBef>
                  <a:spcPts val="0"/>
                </a:spcBef>
                <a:spcAft>
                  <a:spcPts val="0"/>
                </a:spcAft>
              </a:pPr>
              <a:t>‹#›</a:t>
            </a:fld>
            <a:endParaRPr kumimoji="0" lang="en-US" dirty="0">
              <a:solidFill>
                <a:prstClr val="black">
                  <a:tint val="75000"/>
                </a:prstClr>
              </a:solidFill>
              <a:ea typeface="+mn-ea"/>
            </a:endParaRPr>
          </a:p>
        </p:txBody>
      </p:sp>
    </p:spTree>
    <p:extLst>
      <p:ext uri="{BB962C8B-B14F-4D97-AF65-F5344CB8AC3E}">
        <p14:creationId xmlns:p14="http://schemas.microsoft.com/office/powerpoint/2010/main" xmlns="" val="29239703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rPr>
              <a:pPr fontAlgn="auto">
                <a:spcBef>
                  <a:spcPts val="0"/>
                </a:spcBef>
                <a:spcAft>
                  <a:spcPts val="0"/>
                </a:spcAft>
              </a:pPr>
              <a:t>10/24/2013</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rPr>
              <a:pPr fontAlgn="auto">
                <a:spcBef>
                  <a:spcPts val="0"/>
                </a:spcBef>
                <a:spcAft>
                  <a:spcPts val="0"/>
                </a:spcAft>
              </a:pPr>
              <a:t>‹#›</a:t>
            </a:fld>
            <a:endParaRPr kumimoji="0" lang="en-US" dirty="0">
              <a:solidFill>
                <a:prstClr val="black">
                  <a:tint val="75000"/>
                </a:prstClr>
              </a:solidFill>
            </a:endParaRPr>
          </a:p>
        </p:txBody>
      </p:sp>
    </p:spTree>
    <p:extLst>
      <p:ext uri="{BB962C8B-B14F-4D97-AF65-F5344CB8AC3E}">
        <p14:creationId xmlns:p14="http://schemas.microsoft.com/office/powerpoint/2010/main" xmlns="" val="29239703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useo 300"/>
              </a:defRPr>
            </a:lvl1pPr>
          </a:lstStyle>
          <a:p>
            <a:pPr fontAlgn="auto">
              <a:spcBef>
                <a:spcPts val="0"/>
              </a:spcBef>
              <a:spcAft>
                <a:spcPts val="0"/>
              </a:spcAft>
            </a:pPr>
            <a:fld id="{5ECC23BF-F152-1649-80F4-FFB2A37BFD17}" type="datetimeFigureOut">
              <a:rPr kumimoji="0" lang="en-US" smtClean="0">
                <a:solidFill>
                  <a:prstClr val="black">
                    <a:tint val="75000"/>
                  </a:prstClr>
                </a:solidFill>
              </a:rPr>
              <a:pPr fontAlgn="auto">
                <a:spcBef>
                  <a:spcPts val="0"/>
                </a:spcBef>
                <a:spcAft>
                  <a:spcPts val="0"/>
                </a:spcAft>
              </a:pPr>
              <a:t>10/24/2013</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useo 300"/>
              </a:defRPr>
            </a:lvl1pPr>
          </a:lstStyle>
          <a:p>
            <a:pPr fontAlgn="auto">
              <a:spcBef>
                <a:spcPts val="0"/>
              </a:spcBef>
              <a:spcAft>
                <a:spcPts val="0"/>
              </a:spcAft>
            </a:pPr>
            <a:endParaRPr kumimoji="0"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useo 300"/>
              </a:defRPr>
            </a:lvl1pPr>
          </a:lstStyle>
          <a:p>
            <a:pPr fontAlgn="auto">
              <a:spcBef>
                <a:spcPts val="0"/>
              </a:spcBef>
              <a:spcAft>
                <a:spcPts val="0"/>
              </a:spcAft>
            </a:pPr>
            <a:fld id="{114F1A17-79F3-4741-9FC9-CEF66366CF16}" type="slidenum">
              <a:rPr kumimoji="0" lang="en-US" smtClean="0">
                <a:solidFill>
                  <a:prstClr val="black">
                    <a:tint val="75000"/>
                  </a:prstClr>
                </a:solidFill>
              </a:rPr>
              <a:pPr fontAlgn="auto">
                <a:spcBef>
                  <a:spcPts val="0"/>
                </a:spcBef>
                <a:spcAft>
                  <a:spcPts val="0"/>
                </a:spcAft>
              </a:pPr>
              <a:t>‹#›</a:t>
            </a:fld>
            <a:endParaRPr kumimoji="0" lang="en-US" dirty="0">
              <a:solidFill>
                <a:prstClr val="black">
                  <a:tint val="75000"/>
                </a:prstClr>
              </a:solidFill>
            </a:endParaRPr>
          </a:p>
        </p:txBody>
      </p:sp>
    </p:spTree>
    <p:extLst>
      <p:ext uri="{BB962C8B-B14F-4D97-AF65-F5344CB8AC3E}">
        <p14:creationId xmlns:p14="http://schemas.microsoft.com/office/powerpoint/2010/main" xmlns="" val="292397032"/>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ctr" defTabSz="457200" rtl="0" eaLnBrk="1" latinLnBrk="0" hangingPunct="1">
        <a:spcBef>
          <a:spcPct val="0"/>
        </a:spcBef>
        <a:buNone/>
        <a:defRPr sz="4400" kern="1200">
          <a:solidFill>
            <a:schemeClr val="tx1"/>
          </a:solidFill>
          <a:latin typeface="Museo 30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useo 30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useo 30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useo 30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useo 30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6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2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5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1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5.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6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8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2895600" y="1905000"/>
            <a:ext cx="5998594" cy="1138773"/>
          </a:xfrm>
          <a:prstGeom prst="rect">
            <a:avLst/>
          </a:prstGeom>
          <a:noFill/>
          <a:ln w="9525">
            <a:noFill/>
            <a:miter lim="800000"/>
            <a:headEnd/>
            <a:tailEnd/>
          </a:ln>
          <a:effectLst/>
        </p:spPr>
        <p:txBody>
          <a:bodyPr wrap="square">
            <a:spAutoFit/>
          </a:bodyPr>
          <a:lstStyle/>
          <a:p>
            <a:pPr algn="ctr" defTabSz="914400" fontAlgn="auto">
              <a:spcBef>
                <a:spcPct val="50000"/>
              </a:spcBef>
              <a:spcAft>
                <a:spcPts val="0"/>
              </a:spcAft>
              <a:defRPr/>
            </a:pPr>
            <a:r>
              <a:rPr kumimoji="0" lang="en-US" sz="6800" b="1" dirty="0" smtClean="0">
                <a:solidFill>
                  <a:srgbClr val="33CCFF"/>
                </a:solidFill>
                <a:effectLst>
                  <a:outerShdw blurRad="38100" dist="38100" dir="2700000" algn="tl">
                    <a:srgbClr val="808080"/>
                  </a:outerShdw>
                </a:effectLst>
                <a:latin typeface="Calibri"/>
                <a:ea typeface="+mn-ea"/>
              </a:rPr>
              <a:t>Rose Wong</a:t>
            </a:r>
            <a:endParaRPr kumimoji="0" lang="en-US" sz="6800" b="1" dirty="0">
              <a:solidFill>
                <a:srgbClr val="33CCFF"/>
              </a:solidFill>
              <a:effectLst>
                <a:outerShdw blurRad="38100" dist="38100" dir="2700000" algn="tl">
                  <a:srgbClr val="808080"/>
                </a:outerShdw>
              </a:effectLst>
              <a:latin typeface="Calibri"/>
              <a:ea typeface="+mn-ea"/>
            </a:endParaRPr>
          </a:p>
        </p:txBody>
      </p:sp>
      <p:sp>
        <p:nvSpPr>
          <p:cNvPr id="13" name="Text Box 6"/>
          <p:cNvSpPr txBox="1">
            <a:spLocks noChangeArrowheads="1"/>
          </p:cNvSpPr>
          <p:nvPr/>
        </p:nvSpPr>
        <p:spPr bwMode="auto">
          <a:xfrm>
            <a:off x="3240158" y="3048179"/>
            <a:ext cx="5412497" cy="1015663"/>
          </a:xfrm>
          <a:prstGeom prst="rect">
            <a:avLst/>
          </a:prstGeom>
          <a:noFill/>
          <a:ln w="9525">
            <a:noFill/>
            <a:miter lim="800000"/>
            <a:headEnd/>
            <a:tailEnd/>
          </a:ln>
          <a:effectLst/>
        </p:spPr>
        <p:txBody>
          <a:bodyPr wrap="square">
            <a:spAutoFit/>
          </a:bodyPr>
          <a:lstStyle/>
          <a:p>
            <a:pPr algn="ctr" defTabSz="914400" fontAlgn="auto">
              <a:spcBef>
                <a:spcPts val="1200"/>
              </a:spcBef>
              <a:spcAft>
                <a:spcPts val="0"/>
              </a:spcAft>
              <a:defRPr/>
            </a:pPr>
            <a:r>
              <a:rPr kumimoji="0" lang="zh-TW" altLang="en-US" sz="3600" dirty="0" smtClean="0">
                <a:solidFill>
                  <a:prstClr val="white"/>
                </a:solidFill>
                <a:latin typeface="華康儷中黑" pitchFamily="49" charset="-120"/>
                <a:ea typeface="華康儷中黑" pitchFamily="49" charset="-120"/>
              </a:rPr>
              <a:t>顧問經理級</a:t>
            </a:r>
            <a:r>
              <a:rPr kumimoji="0" lang="zh-TW" altLang="en-US" sz="3600" dirty="0">
                <a:solidFill>
                  <a:prstClr val="white"/>
                </a:solidFill>
                <a:latin typeface="華康儷中黑" pitchFamily="49" charset="-120"/>
                <a:ea typeface="華康儷中黑" pitchFamily="49" charset="-120"/>
              </a:rPr>
              <a:t>經銷商</a:t>
            </a:r>
            <a:r>
              <a:rPr kumimoji="0" lang="en-US" altLang="zh-TW" sz="4400" dirty="0">
                <a:solidFill>
                  <a:prstClr val="white"/>
                </a:solidFill>
                <a:latin typeface="華康儷中黑" pitchFamily="49" charset="-120"/>
                <a:ea typeface="華康儷中黑" pitchFamily="49" charset="-120"/>
              </a:rPr>
              <a:t/>
            </a:r>
            <a:br>
              <a:rPr kumimoji="0" lang="en-US" altLang="zh-TW" sz="4400" dirty="0">
                <a:solidFill>
                  <a:prstClr val="white"/>
                </a:solidFill>
                <a:latin typeface="華康儷中黑" pitchFamily="49" charset="-120"/>
                <a:ea typeface="華康儷中黑" pitchFamily="49" charset="-120"/>
              </a:rPr>
            </a:br>
            <a:r>
              <a:rPr kumimoji="0" lang="en-US" sz="2400" b="1" dirty="0" smtClean="0">
                <a:solidFill>
                  <a:prstClr val="white"/>
                </a:solidFill>
                <a:effectLst>
                  <a:outerShdw blurRad="38100" dist="38100" dir="2700000" algn="tl">
                    <a:srgbClr val="808080"/>
                  </a:outerShdw>
                </a:effectLst>
                <a:latin typeface="Calibri"/>
                <a:ea typeface="+mn-ea"/>
              </a:rPr>
              <a:t>Supervising Coordinator</a:t>
            </a:r>
            <a:endParaRPr kumimoji="0" lang="en-US" sz="2400" b="1" dirty="0">
              <a:solidFill>
                <a:prstClr val="white"/>
              </a:solidFill>
              <a:effectLst>
                <a:outerShdw blurRad="38100" dist="38100" dir="2700000" algn="tl">
                  <a:srgbClr val="808080"/>
                </a:outerShdw>
              </a:effectLst>
              <a:latin typeface="Calibri"/>
              <a:ea typeface="+mn-ea"/>
            </a:endParaRPr>
          </a:p>
        </p:txBody>
      </p:sp>
      <p:sp>
        <p:nvSpPr>
          <p:cNvPr id="14" name="Text Box 6"/>
          <p:cNvSpPr txBox="1">
            <a:spLocks noChangeArrowheads="1"/>
          </p:cNvSpPr>
          <p:nvPr/>
        </p:nvSpPr>
        <p:spPr bwMode="auto">
          <a:xfrm>
            <a:off x="3196843" y="4570929"/>
            <a:ext cx="5496502" cy="707886"/>
          </a:xfrm>
          <a:prstGeom prst="rect">
            <a:avLst/>
          </a:prstGeom>
          <a:noFill/>
          <a:ln w="9525">
            <a:noFill/>
            <a:miter lim="800000"/>
            <a:headEnd/>
            <a:tailEnd/>
          </a:ln>
          <a:effectLst/>
        </p:spPr>
        <p:txBody>
          <a:bodyPr wrap="square">
            <a:spAutoFit/>
          </a:bodyPr>
          <a:lstStyle/>
          <a:p>
            <a:pPr algn="ctr" defTabSz="914400" fontAlgn="auto">
              <a:lnSpc>
                <a:spcPts val="1800"/>
              </a:lnSpc>
              <a:spcBef>
                <a:spcPts val="1200"/>
              </a:spcBef>
              <a:spcAft>
                <a:spcPts val="0"/>
              </a:spcAft>
              <a:defRPr/>
            </a:pPr>
            <a:r>
              <a:rPr kumimoji="0" lang="zh-TW" altLang="en-US" sz="2800" dirty="0">
                <a:solidFill>
                  <a:prstClr val="white"/>
                </a:solidFill>
                <a:latin typeface="Calibri"/>
                <a:ea typeface="華康儷中黑" pitchFamily="49" charset="-120"/>
              </a:rPr>
              <a:t>四個佣金週期共賺取</a:t>
            </a:r>
            <a:r>
              <a:rPr kumimoji="0" lang="en-US" altLang="en-US" sz="2800" dirty="0" smtClean="0">
                <a:solidFill>
                  <a:prstClr val="white"/>
                </a:solidFill>
                <a:latin typeface="Calibri"/>
                <a:ea typeface="華康儷中黑" pitchFamily="49" charset="-120"/>
              </a:rPr>
              <a:t>HK$57,500</a:t>
            </a:r>
            <a:endParaRPr kumimoji="0" lang="en-US" altLang="en-US" sz="2800" dirty="0">
              <a:solidFill>
                <a:prstClr val="white"/>
              </a:solidFill>
              <a:latin typeface="Calibri"/>
              <a:ea typeface="華康儷中黑" pitchFamily="49" charset="-120"/>
            </a:endParaRPr>
          </a:p>
          <a:p>
            <a:pPr algn="ctr" defTabSz="914400" fontAlgn="auto">
              <a:lnSpc>
                <a:spcPts val="1800"/>
              </a:lnSpc>
              <a:spcBef>
                <a:spcPts val="1200"/>
              </a:spcBef>
              <a:spcAft>
                <a:spcPts val="0"/>
              </a:spcAft>
              <a:defRPr/>
            </a:pPr>
            <a:r>
              <a:rPr kumimoji="0" lang="en-US" sz="2800" b="1" dirty="0" smtClean="0">
                <a:solidFill>
                  <a:prstClr val="white"/>
                </a:solidFill>
                <a:effectLst>
                  <a:outerShdw blurRad="38100" dist="38100" dir="2700000" algn="tl">
                    <a:srgbClr val="808080"/>
                  </a:outerShdw>
                </a:effectLst>
                <a:latin typeface="Calibri"/>
                <a:ea typeface="+mn-ea"/>
              </a:rPr>
              <a:t>HK$57,500 </a:t>
            </a:r>
            <a:r>
              <a:rPr kumimoji="0" lang="en-US" sz="2800" b="1" dirty="0">
                <a:solidFill>
                  <a:prstClr val="white"/>
                </a:solidFill>
                <a:effectLst>
                  <a:outerShdw blurRad="38100" dist="38100" dir="2700000" algn="tl">
                    <a:srgbClr val="808080"/>
                  </a:outerShdw>
                </a:effectLst>
                <a:latin typeface="Calibri"/>
                <a:ea typeface="+mn-ea"/>
              </a:rPr>
              <a:t>in 4 Commission weeks</a:t>
            </a:r>
          </a:p>
        </p:txBody>
      </p:sp>
      <p:sp>
        <p:nvSpPr>
          <p:cNvPr id="16" name="TextBox 15"/>
          <p:cNvSpPr txBox="1"/>
          <p:nvPr/>
        </p:nvSpPr>
        <p:spPr>
          <a:xfrm>
            <a:off x="54430" y="6303554"/>
            <a:ext cx="6858000" cy="523220"/>
          </a:xfrm>
          <a:prstGeom prst="rect">
            <a:avLst/>
          </a:prstGeom>
          <a:noFill/>
        </p:spPr>
        <p:txBody>
          <a:bodyPr wrap="square" rtlCol="0">
            <a:spAutoFit/>
          </a:bodyPr>
          <a:lstStyle/>
          <a:p>
            <a:pPr defTabSz="914400" fontAlgn="auto">
              <a:spcBef>
                <a:spcPts val="0"/>
              </a:spcBef>
              <a:spcAft>
                <a:spcPts val="0"/>
              </a:spcAft>
            </a:pPr>
            <a:r>
              <a:rPr kumimoji="0" lang="zh-TW" altLang="en-US" sz="700" dirty="0">
                <a:solidFill>
                  <a:prstClr val="white"/>
                </a:solidFill>
                <a:latin typeface="Calibri"/>
                <a:ea typeface="新細明體"/>
              </a:rPr>
              <a:t>本簡報中提到的收入等級純屬舉例說明，無意代表美安香港經銷商的一般收入，也無意表示任何經銷商皆可賺取同等收入。美安香港經銷商的成功與否，取決於其在發展事業時的努力、才能與投入程度。</a:t>
            </a:r>
            <a:r>
              <a:rPr kumimoji="0" lang="en-US" sz="700" b="1" dirty="0">
                <a:solidFill>
                  <a:prstClr val="white"/>
                </a:solidFill>
                <a:latin typeface="Calibri"/>
                <a:ea typeface="+mn-ea"/>
              </a:rPr>
              <a:t>The income levels mentioned in the following presentation are for illustration purposes only. They are not intended to represent the income of a typical Market Hong Kong Distributor, nor are they intended to represent that any given Independent Distributor will earn income in that amount. The success of any Market Hong Kong Independent Distributor will depend upon the amount of hard work, talent, and dedication which he or she devotes to building his or her Market Hong Kong Business.</a:t>
            </a:r>
            <a:endParaRPr kumimoji="0" lang="en-US" sz="700" dirty="0">
              <a:solidFill>
                <a:prstClr val="white"/>
              </a:solidFill>
              <a:latin typeface="Calibri"/>
              <a:ea typeface="+mn-ea"/>
            </a:endParaRPr>
          </a:p>
        </p:txBody>
      </p:sp>
      <p:sp>
        <p:nvSpPr>
          <p:cNvPr id="9" name="Text Box 4"/>
          <p:cNvSpPr txBox="1">
            <a:spLocks noChangeArrowheads="1"/>
          </p:cNvSpPr>
          <p:nvPr/>
        </p:nvSpPr>
        <p:spPr bwMode="auto">
          <a:xfrm>
            <a:off x="381000" y="353612"/>
            <a:ext cx="8305800" cy="1015663"/>
          </a:xfrm>
          <a:prstGeom prst="rect">
            <a:avLst/>
          </a:prstGeom>
          <a:noFill/>
          <a:ln w="9525">
            <a:noFill/>
            <a:miter lim="800000"/>
            <a:headEnd/>
            <a:tailEnd/>
          </a:ln>
          <a:effectLst/>
        </p:spPr>
        <p:txBody>
          <a:bodyPr wrap="square">
            <a:spAutoFit/>
          </a:bodyPr>
          <a:lstStyle/>
          <a:p>
            <a:pPr algn="ctr" defTabSz="914400" eaLnBrk="0" hangingPunct="0">
              <a:spcBef>
                <a:spcPts val="0"/>
              </a:spcBef>
            </a:pPr>
            <a:r>
              <a:rPr kumimoji="0" lang="en-US" altLang="zh-TW" sz="3200" dirty="0" err="1" smtClean="0">
                <a:solidFill>
                  <a:srgbClr val="FFFFFF"/>
                </a:solidFill>
                <a:latin typeface="Calibri" pitchFamily="34" charset="0"/>
                <a:ea typeface="華康儷中黑" pitchFamily="49" charset="-120"/>
              </a:rPr>
              <a:t>Lumière</a:t>
            </a:r>
            <a:r>
              <a:rPr kumimoji="0" lang="en-US" altLang="zh-TW" sz="3200" dirty="0" smtClean="0">
                <a:solidFill>
                  <a:srgbClr val="FFFFFF"/>
                </a:solidFill>
                <a:latin typeface="Calibri" pitchFamily="34" charset="0"/>
                <a:ea typeface="華康儷中黑" pitchFamily="49" charset="-120"/>
              </a:rPr>
              <a:t> de Vie™</a:t>
            </a:r>
            <a:r>
              <a:rPr kumimoji="0" lang="zh-TW" altLang="en-US" sz="3200" dirty="0" smtClean="0">
                <a:solidFill>
                  <a:srgbClr val="FFFFFF"/>
                </a:solidFill>
                <a:latin typeface="Calibri" pitchFamily="34" charset="0"/>
                <a:ea typeface="華康儷中黑" pitchFamily="49" charset="-120"/>
              </a:rPr>
              <a:t>引領護膚美麗革命</a:t>
            </a:r>
            <a:endParaRPr kumimoji="0" lang="en-US" altLang="zh-TW" sz="3200" dirty="0" smtClean="0">
              <a:solidFill>
                <a:srgbClr val="FFFFFF"/>
              </a:solidFill>
              <a:latin typeface="Calibri" pitchFamily="34" charset="0"/>
              <a:ea typeface="華康儷中黑" pitchFamily="49" charset="-120"/>
            </a:endParaRPr>
          </a:p>
          <a:p>
            <a:pPr algn="ctr" defTabSz="914400" eaLnBrk="0" hangingPunct="0">
              <a:spcBef>
                <a:spcPts val="0"/>
              </a:spcBef>
            </a:pPr>
            <a:r>
              <a:rPr kumimoji="0" lang="fr-FR" altLang="zh-TW" sz="2800" dirty="0" err="1" smtClean="0">
                <a:solidFill>
                  <a:srgbClr val="FFFFFF"/>
                </a:solidFill>
                <a:latin typeface="Calibri" pitchFamily="34" charset="0"/>
                <a:ea typeface="華康儷中黑" pitchFamily="49" charset="-120"/>
              </a:rPr>
              <a:t>Lumi</a:t>
            </a:r>
            <a:r>
              <a:rPr kumimoji="0" lang="en-US" altLang="zh-TW" sz="2800" dirty="0" smtClean="0">
                <a:solidFill>
                  <a:srgbClr val="FFFFFF"/>
                </a:solidFill>
                <a:latin typeface="Calibri" pitchFamily="34" charset="0"/>
                <a:ea typeface="華康儷中黑" pitchFamily="49" charset="-120"/>
              </a:rPr>
              <a:t>è</a:t>
            </a:r>
            <a:r>
              <a:rPr kumimoji="0" lang="fr-FR" altLang="zh-TW" sz="2800" dirty="0" err="1" smtClean="0">
                <a:solidFill>
                  <a:srgbClr val="FFFFFF"/>
                </a:solidFill>
                <a:latin typeface="Calibri" pitchFamily="34" charset="0"/>
                <a:ea typeface="華康儷中黑" pitchFamily="49" charset="-120"/>
              </a:rPr>
              <a:t>re</a:t>
            </a:r>
            <a:r>
              <a:rPr kumimoji="0" lang="fr-FR" altLang="zh-TW" sz="2800" dirty="0" smtClean="0">
                <a:solidFill>
                  <a:srgbClr val="FFFFFF"/>
                </a:solidFill>
                <a:latin typeface="Calibri" pitchFamily="34" charset="0"/>
                <a:ea typeface="華康儷中黑" pitchFamily="49" charset="-120"/>
              </a:rPr>
              <a:t> </a:t>
            </a:r>
            <a:r>
              <a:rPr kumimoji="0" lang="fr-FR" altLang="zh-TW" sz="2800" dirty="0" smtClean="0">
                <a:solidFill>
                  <a:srgbClr val="FFFFFF"/>
                </a:solidFill>
                <a:latin typeface="Calibri" pitchFamily="34" charset="0"/>
                <a:ea typeface="華康儷中黑" pitchFamily="49" charset="-120"/>
              </a:rPr>
              <a:t>de Vie </a:t>
            </a:r>
            <a:r>
              <a:rPr kumimoji="0" lang="fr-FR" altLang="zh-TW" sz="2800" dirty="0" err="1" smtClean="0">
                <a:solidFill>
                  <a:srgbClr val="FFFFFF"/>
                </a:solidFill>
                <a:latin typeface="Calibri" pitchFamily="34" charset="0"/>
                <a:ea typeface="華康儷中黑" pitchFamily="49" charset="-120"/>
              </a:rPr>
              <a:t>Leads</a:t>
            </a:r>
            <a:r>
              <a:rPr kumimoji="0" lang="fr-FR" altLang="zh-TW" sz="2800" dirty="0" smtClean="0">
                <a:solidFill>
                  <a:srgbClr val="FFFFFF"/>
                </a:solidFill>
                <a:latin typeface="Calibri" pitchFamily="34" charset="0"/>
                <a:ea typeface="華康儷中黑" pitchFamily="49" charset="-120"/>
              </a:rPr>
              <a:t> the </a:t>
            </a:r>
            <a:r>
              <a:rPr kumimoji="0" lang="fr-FR" altLang="zh-TW" sz="2800" dirty="0" err="1" smtClean="0">
                <a:solidFill>
                  <a:srgbClr val="FFFFFF"/>
                </a:solidFill>
                <a:latin typeface="Calibri" pitchFamily="34" charset="0"/>
                <a:ea typeface="華康儷中黑" pitchFamily="49" charset="-120"/>
              </a:rPr>
              <a:t>Skincare</a:t>
            </a:r>
            <a:r>
              <a:rPr kumimoji="0" lang="fr-FR" altLang="zh-TW" sz="2800" dirty="0" smtClean="0">
                <a:solidFill>
                  <a:srgbClr val="FFFFFF"/>
                </a:solidFill>
                <a:latin typeface="Calibri" pitchFamily="34" charset="0"/>
                <a:ea typeface="華康儷中黑" pitchFamily="49" charset="-120"/>
              </a:rPr>
              <a:t> </a:t>
            </a:r>
            <a:r>
              <a:rPr kumimoji="0" lang="fr-FR" altLang="zh-TW" sz="2800" dirty="0" err="1" smtClean="0">
                <a:solidFill>
                  <a:srgbClr val="FFFFFF"/>
                </a:solidFill>
                <a:latin typeface="Calibri" pitchFamily="34" charset="0"/>
                <a:ea typeface="華康儷中黑" pitchFamily="49" charset="-120"/>
              </a:rPr>
              <a:t>Revolution</a:t>
            </a:r>
            <a:endParaRPr kumimoji="0" lang="en-US" altLang="zh-TW" sz="2800" dirty="0" smtClean="0">
              <a:solidFill>
                <a:srgbClr val="FFFFFF"/>
              </a:solidFill>
              <a:latin typeface="Calibri" pitchFamily="34" charset="0"/>
              <a:ea typeface="華康儷中黑" pitchFamily="49" charset="-120"/>
            </a:endParaRPr>
          </a:p>
        </p:txBody>
      </p:sp>
      <p:pic>
        <p:nvPicPr>
          <p:cNvPr id="7" name="Picture 4" descr="C:\Documents and Settings\Admin\Desktop\Rose-profile.jpg"/>
          <p:cNvPicPr>
            <a:picLocks noChangeAspect="1" noChangeArrowheads="1"/>
          </p:cNvPicPr>
          <p:nvPr/>
        </p:nvPicPr>
        <p:blipFill>
          <a:blip r:embed="rId2" cstate="screen">
            <a:lum bright="-10000"/>
          </a:blip>
          <a:srcRect/>
          <a:stretch>
            <a:fillRect/>
          </a:stretch>
        </p:blipFill>
        <p:spPr bwMode="auto">
          <a:xfrm>
            <a:off x="522091" y="2196177"/>
            <a:ext cx="2540281" cy="270362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 xmlns:p14="http://schemas.microsoft.com/office/powerpoint/2010/main" val="99441463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2002764" y="220894"/>
            <a:ext cx="6769100"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0" lang="zh-TW" altLang="en-US" sz="3200" dirty="0" smtClean="0">
                <a:solidFill>
                  <a:srgbClr val="6F5938"/>
                </a:solidFill>
                <a:latin typeface="Cambria" pitchFamily="18" charset="0"/>
                <a:ea typeface="華康儷中黑" pitchFamily="49" charset="-120"/>
                <a:cs typeface="Times New Roman" pitchFamily="18" charset="0"/>
              </a:rPr>
              <a:t>極緻妍亮火山泥去角質面膜</a:t>
            </a:r>
            <a:endParaRPr kumimoji="0" lang="en-US" altLang="zh-TW" sz="3200" dirty="0" smtClean="0">
              <a:solidFill>
                <a:srgbClr val="6F5938"/>
              </a:solidFill>
              <a:latin typeface="Cambria" pitchFamily="18" charset="0"/>
              <a:ea typeface="華康儷中黑" pitchFamily="49" charset="-120"/>
              <a:cs typeface="Times New Roman" pitchFamily="18" charset="0"/>
            </a:endParaRPr>
          </a:p>
          <a:p>
            <a:pPr algn="l"/>
            <a:r>
              <a:rPr lang="en-US" altLang="zh-TW" sz="2800" dirty="0" smtClean="0">
                <a:solidFill>
                  <a:srgbClr val="6F5938"/>
                </a:solidFill>
                <a:latin typeface="Cambria" pitchFamily="18" charset="0"/>
                <a:cs typeface="Museo 700"/>
              </a:rPr>
              <a:t>VOLCANIC EXFOLIATING MASK</a:t>
            </a:r>
          </a:p>
        </p:txBody>
      </p:sp>
      <p:pic>
        <p:nvPicPr>
          <p:cNvPr id="7" name="Picture 6" descr="05White.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188930" y="1193800"/>
            <a:ext cx="2043888" cy="5384800"/>
          </a:xfrm>
          <a:prstGeom prst="rect">
            <a:avLst/>
          </a:prstGeom>
          <a:effectLst/>
        </p:spPr>
      </p:pic>
      <p:sp>
        <p:nvSpPr>
          <p:cNvPr id="14" name="TextBox 13"/>
          <p:cNvSpPr txBox="1"/>
          <p:nvPr/>
        </p:nvSpPr>
        <p:spPr>
          <a:xfrm>
            <a:off x="1962927" y="3674394"/>
            <a:ext cx="5596823" cy="2790508"/>
          </a:xfrm>
          <a:prstGeom prst="rect">
            <a:avLst/>
          </a:prstGeom>
          <a:noFill/>
        </p:spPr>
        <p:txBody>
          <a:bodyPr wrap="square" rtlCol="0">
            <a:spAutoFit/>
          </a:bodyPr>
          <a:lstStyle/>
          <a:p>
            <a:pPr marL="192024" indent="-192024">
              <a:spcAft>
                <a:spcPts val="400"/>
              </a:spcAft>
            </a:pPr>
            <a:r>
              <a:rPr lang="en-US" cap="all" dirty="0" smtClean="0">
                <a:solidFill>
                  <a:srgbClr val="6F5938"/>
                </a:solidFill>
                <a:latin typeface="Cambria" pitchFamily="18" charset="0"/>
                <a:cs typeface="Museo 300"/>
              </a:rPr>
              <a:t>Results you can expect</a:t>
            </a:r>
          </a:p>
          <a:p>
            <a:pPr marL="228600" indent="-228600">
              <a:spcAft>
                <a:spcPts val="400"/>
              </a:spcAft>
              <a:buFont typeface="Arial" pitchFamily="34" charset="0"/>
              <a:buChar char="•"/>
            </a:pPr>
            <a:r>
              <a:rPr lang="en-US" dirty="0" smtClean="0">
                <a:solidFill>
                  <a:srgbClr val="6F5938"/>
                </a:solidFill>
                <a:latin typeface="Cambria" pitchFamily="18" charset="0"/>
                <a:cs typeface="Museo 300"/>
              </a:rPr>
              <a:t>Soothes </a:t>
            </a:r>
            <a:r>
              <a:rPr lang="en-US" dirty="0">
                <a:solidFill>
                  <a:srgbClr val="6F5938"/>
                </a:solidFill>
                <a:latin typeface="Cambria" pitchFamily="18" charset="0"/>
                <a:cs typeface="Museo 300"/>
              </a:rPr>
              <a:t>the skin with </a:t>
            </a:r>
            <a:r>
              <a:rPr lang="en-US" dirty="0" err="1">
                <a:solidFill>
                  <a:srgbClr val="6F5938"/>
                </a:solidFill>
                <a:latin typeface="Cambria" pitchFamily="18" charset="0"/>
                <a:cs typeface="Museo 300"/>
              </a:rPr>
              <a:t>allantoin</a:t>
            </a:r>
            <a:r>
              <a:rPr lang="en-US" dirty="0">
                <a:solidFill>
                  <a:srgbClr val="6F5938"/>
                </a:solidFill>
                <a:latin typeface="Cambria" pitchFamily="18" charset="0"/>
                <a:cs typeface="Museo 300"/>
              </a:rPr>
              <a:t>, sweet almond oil, </a:t>
            </a:r>
            <a:r>
              <a:rPr lang="en-US" dirty="0" smtClean="0">
                <a:solidFill>
                  <a:srgbClr val="6F5938"/>
                </a:solidFill>
                <a:latin typeface="Cambria" pitchFamily="18" charset="0"/>
                <a:cs typeface="Museo 300"/>
              </a:rPr>
              <a:t>olive fruit </a:t>
            </a:r>
            <a:r>
              <a:rPr lang="en-US" dirty="0">
                <a:solidFill>
                  <a:srgbClr val="6F5938"/>
                </a:solidFill>
                <a:latin typeface="Cambria" pitchFamily="18" charset="0"/>
                <a:cs typeface="Museo 300"/>
              </a:rPr>
              <a:t>oil, and </a:t>
            </a:r>
            <a:r>
              <a:rPr lang="en-US" dirty="0" smtClean="0">
                <a:solidFill>
                  <a:srgbClr val="6F5938"/>
                </a:solidFill>
                <a:latin typeface="Cambria" pitchFamily="18" charset="0"/>
                <a:cs typeface="Museo 300"/>
              </a:rPr>
              <a:t>beta-</a:t>
            </a:r>
            <a:r>
              <a:rPr lang="en-US" dirty="0" err="1" smtClean="0">
                <a:solidFill>
                  <a:srgbClr val="6F5938"/>
                </a:solidFill>
                <a:latin typeface="Cambria" pitchFamily="18" charset="0"/>
                <a:cs typeface="Museo 300"/>
              </a:rPr>
              <a:t>glucan</a:t>
            </a:r>
            <a:endParaRPr lang="en-US" dirty="0">
              <a:solidFill>
                <a:srgbClr val="6F5938"/>
              </a:solidFill>
              <a:latin typeface="Cambria" pitchFamily="18" charset="0"/>
              <a:cs typeface="Museo 300"/>
            </a:endParaRPr>
          </a:p>
          <a:p>
            <a:pPr marL="228600" indent="-228600">
              <a:spcAft>
                <a:spcPts val="400"/>
              </a:spcAft>
              <a:buFont typeface="Arial"/>
              <a:buChar char="•"/>
            </a:pPr>
            <a:r>
              <a:rPr lang="en-US" dirty="0">
                <a:solidFill>
                  <a:srgbClr val="6F5938"/>
                </a:solidFill>
                <a:latin typeface="Cambria" pitchFamily="18" charset="0"/>
                <a:cs typeface="Museo 300"/>
              </a:rPr>
              <a:t>Antioxidants from green tea and bilberry help protect against the effects of environmental stress on the </a:t>
            </a:r>
            <a:r>
              <a:rPr lang="en-US" dirty="0" smtClean="0">
                <a:solidFill>
                  <a:srgbClr val="6F5938"/>
                </a:solidFill>
                <a:latin typeface="Cambria" pitchFamily="18" charset="0"/>
                <a:cs typeface="Museo 300"/>
              </a:rPr>
              <a:t>skin</a:t>
            </a:r>
          </a:p>
          <a:p>
            <a:pPr marL="228600" indent="-228600">
              <a:spcAft>
                <a:spcPts val="400"/>
              </a:spcAft>
              <a:buFont typeface="Arial"/>
              <a:buChar char="•"/>
            </a:pPr>
            <a:r>
              <a:rPr lang="en-US" dirty="0" smtClean="0">
                <a:solidFill>
                  <a:srgbClr val="6F5938"/>
                </a:solidFill>
                <a:latin typeface="Cambria" pitchFamily="18" charset="0"/>
                <a:cs typeface="Museo 300"/>
              </a:rPr>
              <a:t>Promotes cell renewal for fresher and more vibrant skin</a:t>
            </a:r>
          </a:p>
          <a:p>
            <a:pPr marL="228600" indent="-228600">
              <a:spcAft>
                <a:spcPts val="400"/>
              </a:spcAft>
              <a:buFont typeface="Arial"/>
              <a:buChar char="•"/>
            </a:pPr>
            <a:endParaRPr lang="en-US" dirty="0">
              <a:solidFill>
                <a:srgbClr val="6F5938"/>
              </a:solidFill>
              <a:latin typeface="Cambria" pitchFamily="18" charset="0"/>
              <a:cs typeface="Museo 300"/>
            </a:endParaRPr>
          </a:p>
        </p:txBody>
      </p:sp>
      <p:sp>
        <p:nvSpPr>
          <p:cNvPr id="13" name="Rectangle 2"/>
          <p:cNvSpPr>
            <a:spLocks noChangeArrowheads="1"/>
          </p:cNvSpPr>
          <p:nvPr/>
        </p:nvSpPr>
        <p:spPr bwMode="auto">
          <a:xfrm>
            <a:off x="2002277" y="1301246"/>
            <a:ext cx="5557473" cy="3057247"/>
          </a:xfrm>
          <a:prstGeom prst="rect">
            <a:avLst/>
          </a:prstGeom>
          <a:noFill/>
          <a:ln w="9525">
            <a:noFill/>
            <a:miter lim="800000"/>
            <a:headEnd/>
            <a:tailEnd/>
          </a:ln>
        </p:spPr>
        <p:txBody>
          <a:bodyPr wrap="square">
            <a:spAutoFit/>
          </a:bodyPr>
          <a:lstStyle/>
          <a:p>
            <a:pPr marL="169863" indent="-169863">
              <a:spcAft>
                <a:spcPts val="400"/>
              </a:spcAft>
            </a:pPr>
            <a:r>
              <a:rPr kumimoji="0" lang="zh-TW" altLang="en-US" sz="2200" dirty="0" smtClean="0">
                <a:solidFill>
                  <a:srgbClr val="6F5938"/>
                </a:solidFill>
                <a:latin typeface="Cambria" pitchFamily="18" charset="0"/>
                <a:ea typeface="華康儷中黑" pitchFamily="49" charset="-120"/>
                <a:cs typeface="Museo 300"/>
              </a:rPr>
              <a:t>效果：</a:t>
            </a:r>
            <a:endParaRPr kumimoji="0" lang="en-US" altLang="zh-TW" sz="22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pitchFamily="34" charset="0"/>
              <a:buChar char="•"/>
            </a:pPr>
            <a:r>
              <a:rPr kumimoji="0" lang="zh-TW" altLang="en-US" sz="2200" dirty="0" smtClean="0">
                <a:solidFill>
                  <a:srgbClr val="6F5938"/>
                </a:solidFill>
                <a:latin typeface="Cambria" pitchFamily="18" charset="0"/>
                <a:ea typeface="華康儷中黑" pitchFamily="49" charset="-120"/>
                <a:cs typeface="Times New Roman" pitchFamily="18" charset="0"/>
              </a:rPr>
              <a:t>尿囊素、甜杏仁油、橄欖油和</a:t>
            </a:r>
            <a:r>
              <a:rPr kumimoji="0" lang="zh-TW" altLang="en-US" sz="2200" dirty="0" smtClean="0">
                <a:solidFill>
                  <a:srgbClr val="6F5938"/>
                </a:solidFill>
                <a:latin typeface="Cambria" pitchFamily="18" charset="0"/>
                <a:ea typeface="華康儷中黑" pitchFamily="49" charset="-120"/>
                <a:cs typeface="新細明體" charset="-120"/>
              </a:rPr>
              <a:t>葡聚多醣</a:t>
            </a:r>
            <a:r>
              <a:rPr kumimoji="0" lang="zh-TW" altLang="en-US" sz="2200" dirty="0" smtClean="0">
                <a:solidFill>
                  <a:srgbClr val="6F5938"/>
                </a:solidFill>
                <a:latin typeface="Cambria" pitchFamily="18" charset="0"/>
                <a:ea typeface="華康儷中黑" pitchFamily="49" charset="-120"/>
                <a:cs typeface="細明體" pitchFamily="49" charset="-120"/>
              </a:rPr>
              <a:t>體</a:t>
            </a:r>
            <a:r>
              <a:rPr kumimoji="0" lang="zh-TW" altLang="en-US" sz="2200" dirty="0" smtClean="0">
                <a:solidFill>
                  <a:srgbClr val="6F5938"/>
                </a:solidFill>
                <a:latin typeface="Cambria" pitchFamily="18" charset="0"/>
                <a:ea typeface="華康儷中黑" pitchFamily="49" charset="-120"/>
                <a:cs typeface="Times New Roman" pitchFamily="18" charset="0"/>
              </a:rPr>
              <a:t>等成份有助紓緩肌膚</a:t>
            </a:r>
            <a:endParaRPr kumimoji="0" lang="en-US" altLang="zh-TW" sz="22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200" dirty="0" smtClean="0">
                <a:solidFill>
                  <a:srgbClr val="6F5938"/>
                </a:solidFill>
                <a:latin typeface="Cambria" pitchFamily="18" charset="0"/>
                <a:ea typeface="華康儷中黑" pitchFamily="49" charset="-120"/>
                <a:cs typeface="Times New Roman" pitchFamily="18" charset="0"/>
              </a:rPr>
              <a:t>綠茶及歐洲藍莓中的抗氧化成份有助抵抗環境壓力對肌膚造成的影響</a:t>
            </a:r>
            <a:endParaRPr kumimoji="0" lang="en-US" altLang="zh-TW" sz="2200" dirty="0" smtClean="0">
              <a:solidFill>
                <a:srgbClr val="6F5938"/>
              </a:solidFill>
              <a:latin typeface="Cambria" pitchFamily="18" charset="0"/>
              <a:ea typeface="華康儷中黑" pitchFamily="49" charset="-120"/>
              <a:cs typeface="Times New Roman" pitchFamily="18" charset="0"/>
            </a:endParaRPr>
          </a:p>
          <a:p>
            <a:pPr marL="190500" indent="-190500">
              <a:spcAft>
                <a:spcPts val="400"/>
              </a:spcAft>
              <a:buFont typeface="Arial" charset="0"/>
              <a:buChar char="•"/>
            </a:pPr>
            <a:r>
              <a:rPr kumimoji="0" lang="zh-TW" altLang="en-US" sz="2200" dirty="0" smtClean="0">
                <a:solidFill>
                  <a:srgbClr val="6F5938"/>
                </a:solidFill>
                <a:latin typeface="Cambria" pitchFamily="18" charset="0"/>
                <a:ea typeface="華康儷中黑" pitchFamily="49" charset="-120"/>
                <a:cs typeface="Museo 300"/>
              </a:rPr>
              <a:t>加速細胞更新，</a:t>
            </a:r>
            <a:r>
              <a:rPr kumimoji="0" lang="zh-TW" altLang="en-US" sz="2200" dirty="0" smtClean="0">
                <a:solidFill>
                  <a:srgbClr val="6F5938"/>
                </a:solidFill>
                <a:latin typeface="Cambria" pitchFamily="18" charset="0"/>
                <a:ea typeface="華康儷中黑" pitchFamily="49" charset="-120"/>
                <a:cs typeface="Times New Roman" pitchFamily="18" charset="0"/>
              </a:rPr>
              <a:t>讓肌膚更加光滑透亮</a:t>
            </a:r>
            <a:r>
              <a:rPr kumimoji="0" lang="zh-TW" altLang="en-US" sz="2200" dirty="0" smtClean="0">
                <a:solidFill>
                  <a:srgbClr val="6F5938"/>
                </a:solidFill>
                <a:latin typeface="Cambria" pitchFamily="18" charset="0"/>
                <a:ea typeface="華康儷中黑" pitchFamily="49" charset="-120"/>
                <a:cs typeface="Museo 300"/>
              </a:rPr>
              <a:t> </a:t>
            </a:r>
          </a:p>
          <a:p>
            <a:pPr marL="190500" indent="-190500">
              <a:spcAft>
                <a:spcPts val="400"/>
              </a:spcAft>
              <a:buFont typeface="Arial" charset="0"/>
              <a:buChar char="•"/>
            </a:pPr>
            <a:endParaRPr kumimoji="0" lang="en-US" altLang="zh-TW" sz="2200" dirty="0" smtClean="0">
              <a:solidFill>
                <a:srgbClr val="6F5938"/>
              </a:solidFill>
              <a:latin typeface="Cambria" pitchFamily="18" charset="0"/>
              <a:ea typeface="華康儷中黑" pitchFamily="49" charset="-120"/>
              <a:cs typeface="Times New Roman" pitchFamily="18" charset="0"/>
            </a:endParaRPr>
          </a:p>
          <a:p>
            <a:pPr marL="190500" indent="-190500">
              <a:spcAft>
                <a:spcPts val="400"/>
              </a:spcAft>
              <a:buFont typeface="Arial" charset="0"/>
              <a:buChar char="•"/>
            </a:pPr>
            <a:endParaRPr kumimoji="0" lang="en-US" altLang="zh-TW" sz="2200" dirty="0">
              <a:solidFill>
                <a:srgbClr val="6F5938"/>
              </a:solidFill>
              <a:latin typeface="Cambria" pitchFamily="18" charset="0"/>
              <a:ea typeface="華康儷中黑" pitchFamily="49" charset="-120"/>
              <a:cs typeface="Museo 300"/>
            </a:endParaRPr>
          </a:p>
        </p:txBody>
      </p:sp>
      <p:sp>
        <p:nvSpPr>
          <p:cNvPr id="15" name="Title 1"/>
          <p:cNvSpPr txBox="1">
            <a:spLocks/>
          </p:cNvSpPr>
          <p:nvPr/>
        </p:nvSpPr>
        <p:spPr>
          <a:xfrm>
            <a:off x="2019525" y="6446882"/>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HK12202 DC: $305 SR</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$425 </a:t>
            </a:r>
            <a:r>
              <a:rPr kumimoji="0" lang="en-US" sz="2000" dirty="0">
                <a:solidFill>
                  <a:srgbClr val="6F5938"/>
                </a:solidFill>
                <a:latin typeface="Cambria" pitchFamily="18" charset="0"/>
                <a:cs typeface="Museo 700"/>
              </a:rPr>
              <a:t>BV: </a:t>
            </a:r>
            <a:r>
              <a:rPr kumimoji="0" lang="en-US" sz="2000" dirty="0" smtClean="0">
                <a:solidFill>
                  <a:srgbClr val="6F5938"/>
                </a:solidFill>
                <a:latin typeface="Cambria" pitchFamily="18" charset="0"/>
                <a:cs typeface="Museo 700"/>
              </a:rPr>
              <a:t>32</a:t>
            </a:r>
            <a:endParaRPr kumimoji="0" lang="en-US" sz="2000" dirty="0">
              <a:solidFill>
                <a:srgbClr val="6F5938"/>
              </a:solidFill>
              <a:latin typeface="Cambria" pitchFamily="18" charset="0"/>
              <a:cs typeface="Museo 700"/>
            </a:endParaRPr>
          </a:p>
        </p:txBody>
      </p:sp>
    </p:spTree>
    <p:extLst>
      <p:ext uri="{BB962C8B-B14F-4D97-AF65-F5344CB8AC3E}">
        <p14:creationId xmlns:p14="http://schemas.microsoft.com/office/powerpoint/2010/main" xmlns="" val="29442495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pic>
        <p:nvPicPr>
          <p:cNvPr id="7" name="Picture 6" descr="03White.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094606" y="945898"/>
            <a:ext cx="4192394" cy="5589574"/>
          </a:xfrm>
          <a:prstGeom prst="rect">
            <a:avLst/>
          </a:prstGeom>
          <a:effectLst/>
        </p:spPr>
      </p:pic>
      <p:sp>
        <p:nvSpPr>
          <p:cNvPr id="13" name="Title 1"/>
          <p:cNvSpPr txBox="1">
            <a:spLocks/>
          </p:cNvSpPr>
          <p:nvPr/>
        </p:nvSpPr>
        <p:spPr>
          <a:xfrm>
            <a:off x="2002764" y="180553"/>
            <a:ext cx="6769100"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kumimoji="0" lang="zh-TW" altLang="en-US" sz="3200" dirty="0" smtClean="0">
                <a:solidFill>
                  <a:srgbClr val="6F5938"/>
                </a:solidFill>
                <a:latin typeface="Cambria" pitchFamily="18" charset="0"/>
                <a:ea typeface="華康儷中黑" pitchFamily="49" charset="-120"/>
                <a:cs typeface="Times New Roman" pitchFamily="18" charset="0"/>
              </a:rPr>
              <a:t>極緻妍亮淡斑液</a:t>
            </a:r>
            <a:r>
              <a:rPr kumimoji="0" lang="en-US" altLang="zh-TW" sz="3200" dirty="0" smtClean="0">
                <a:solidFill>
                  <a:srgbClr val="6F5938"/>
                </a:solidFill>
                <a:latin typeface="Cambria" pitchFamily="18" charset="0"/>
                <a:ea typeface="華康儷中黑" pitchFamily="49" charset="-120"/>
                <a:cs typeface="Times New Roman" pitchFamily="18" charset="0"/>
              </a:rPr>
              <a:t/>
            </a:r>
            <a:br>
              <a:rPr kumimoji="0" lang="en-US" altLang="zh-TW" sz="3200" dirty="0" smtClean="0">
                <a:solidFill>
                  <a:srgbClr val="6F5938"/>
                </a:solidFill>
                <a:latin typeface="Cambria" pitchFamily="18" charset="0"/>
                <a:ea typeface="華康儷中黑" pitchFamily="49" charset="-120"/>
                <a:cs typeface="Times New Roman" pitchFamily="18" charset="0"/>
              </a:rPr>
            </a:br>
            <a:r>
              <a:rPr kumimoji="0" lang="en-US" altLang="zh-TW" sz="2800" dirty="0" smtClean="0">
                <a:solidFill>
                  <a:srgbClr val="6F5938"/>
                </a:solidFill>
                <a:latin typeface="Cambria" pitchFamily="18" charset="0"/>
                <a:cs typeface="Museo 700"/>
              </a:rPr>
              <a:t>ILLUMINATING FADING FLUID</a:t>
            </a:r>
            <a:endParaRPr kumimoji="0" lang="en-US" altLang="zh-TW" sz="2800" dirty="0" smtClean="0">
              <a:solidFill>
                <a:srgbClr val="6F5938"/>
              </a:solidFill>
              <a:latin typeface="Cambria" pitchFamily="18" charset="0"/>
              <a:ea typeface="華康儷中黑" pitchFamily="49" charset="-120"/>
              <a:cs typeface="Times New Roman" pitchFamily="18" charset="0"/>
            </a:endParaRPr>
          </a:p>
        </p:txBody>
      </p:sp>
      <p:sp>
        <p:nvSpPr>
          <p:cNvPr id="14" name="Title 1"/>
          <p:cNvSpPr txBox="1">
            <a:spLocks/>
          </p:cNvSpPr>
          <p:nvPr/>
        </p:nvSpPr>
        <p:spPr>
          <a:xfrm>
            <a:off x="2019525" y="6446882"/>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 HK12203 DC: $350 SR: $490 BV: 35</a:t>
            </a:r>
            <a:endParaRPr kumimoji="0" lang="en-US" sz="2000" dirty="0">
              <a:solidFill>
                <a:srgbClr val="6F5938"/>
              </a:solidFill>
              <a:latin typeface="Cambria" pitchFamily="18" charset="0"/>
              <a:cs typeface="Museo 700"/>
            </a:endParaRPr>
          </a:p>
        </p:txBody>
      </p:sp>
      <p:sp>
        <p:nvSpPr>
          <p:cNvPr id="15" name="Rectangle 1"/>
          <p:cNvSpPr>
            <a:spLocks noChangeArrowheads="1"/>
          </p:cNvSpPr>
          <p:nvPr/>
        </p:nvSpPr>
        <p:spPr bwMode="auto">
          <a:xfrm>
            <a:off x="2031524" y="1340514"/>
            <a:ext cx="5719612" cy="2985433"/>
          </a:xfrm>
          <a:prstGeom prst="rect">
            <a:avLst/>
          </a:prstGeom>
          <a:noFill/>
          <a:ln w="9525">
            <a:noFill/>
            <a:miter lim="800000"/>
            <a:headEnd/>
            <a:tailEnd/>
          </a:ln>
        </p:spPr>
        <p:txBody>
          <a:bodyPr wrap="square">
            <a:spAutoFit/>
          </a:bodyPr>
          <a:lstStyle/>
          <a:p>
            <a:pPr marL="169863" indent="-169863">
              <a:spcAft>
                <a:spcPts val="400"/>
              </a:spcAft>
            </a:pPr>
            <a:r>
              <a:rPr kumimoji="0" lang="zh-TW" altLang="en-US" sz="2400" dirty="0" smtClean="0">
                <a:solidFill>
                  <a:srgbClr val="6F5938"/>
                </a:solidFill>
                <a:latin typeface="Cambria" pitchFamily="18" charset="0"/>
                <a:ea typeface="華康儷中黑" pitchFamily="49" charset="-120"/>
                <a:cs typeface="Museo 300"/>
              </a:rPr>
              <a:t>主要成份：</a:t>
            </a:r>
            <a:endParaRPr kumimoji="0" lang="en-US" altLang="zh-TW" sz="24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pitchFamily="34" charset="0"/>
              <a:buChar char="•"/>
            </a:pPr>
            <a:r>
              <a:rPr kumimoji="0" lang="en-US" altLang="zh-TW" sz="2400" baseline="30000" dirty="0" smtClean="0">
                <a:solidFill>
                  <a:srgbClr val="6F5938"/>
                </a:solidFill>
                <a:latin typeface="Cambria" pitchFamily="18" charset="0"/>
                <a:ea typeface="華康儷中黑" pitchFamily="49" charset="-120"/>
                <a:cs typeface="Museo 300"/>
              </a:rPr>
              <a:t> </a:t>
            </a:r>
            <a:r>
              <a:rPr kumimoji="0" lang="en-US" altLang="zh-TW" sz="2400" dirty="0" err="1" smtClean="0">
                <a:solidFill>
                  <a:srgbClr val="6F5938"/>
                </a:solidFill>
                <a:latin typeface="Cambria" pitchFamily="18" charset="0"/>
                <a:ea typeface="華康儷中黑" pitchFamily="49" charset="-120"/>
                <a:cs typeface="Times New Roman" pitchFamily="18" charset="0"/>
              </a:rPr>
              <a:t>Illumiscin</a:t>
            </a:r>
            <a:endParaRPr kumimoji="0" lang="en-US" altLang="zh-TW" sz="2400" dirty="0" smtClean="0">
              <a:solidFill>
                <a:srgbClr val="6F5938"/>
              </a:solidFill>
              <a:latin typeface="Cambria" pitchFamily="18" charset="0"/>
              <a:ea typeface="華康儷中黑" pitchFamily="49" charset="-120"/>
              <a:cs typeface="Times New Roman" pitchFamily="18" charset="0"/>
            </a:endParaRPr>
          </a:p>
          <a:p>
            <a:pPr marL="169863" indent="-169863">
              <a:spcAft>
                <a:spcPts val="400"/>
              </a:spcAft>
              <a:buFont typeface="Arial" pitchFamily="34" charset="0"/>
              <a:buChar char="•"/>
            </a:pPr>
            <a:r>
              <a:rPr kumimoji="0" lang="en-US" altLang="zh-TW" sz="2400" dirty="0" err="1" smtClean="0">
                <a:solidFill>
                  <a:srgbClr val="6F5938"/>
                </a:solidFill>
                <a:latin typeface="Cambria" pitchFamily="18" charset="0"/>
                <a:ea typeface="華康儷中黑" pitchFamily="49" charset="-120"/>
                <a:cs typeface="Times New Roman" pitchFamily="18" charset="0"/>
              </a:rPr>
              <a:t>Synovea</a:t>
            </a:r>
            <a:r>
              <a:rPr kumimoji="0" lang="en-US" altLang="zh-TW" sz="2400" dirty="0" smtClean="0">
                <a:solidFill>
                  <a:srgbClr val="6F5938"/>
                </a:solidFill>
                <a:latin typeface="Cambria" pitchFamily="18" charset="0"/>
                <a:ea typeface="華康儷中黑" pitchFamily="49" charset="-120"/>
                <a:cs typeface="Times New Roman" pitchFamily="18" charset="0"/>
              </a:rPr>
              <a:t> HR</a:t>
            </a:r>
            <a:r>
              <a:rPr kumimoji="0" lang="zh-TW" altLang="en-US" sz="2400" dirty="0" smtClean="0">
                <a:solidFill>
                  <a:srgbClr val="6F5938"/>
                </a:solidFill>
                <a:latin typeface="Cambria" pitchFamily="18" charset="0"/>
                <a:ea typeface="華康儷中黑" pitchFamily="49" charset="-120"/>
                <a:cs typeface="Times New Roman" pitchFamily="18" charset="0"/>
              </a:rPr>
              <a:t>（乙基間苯二酚）</a:t>
            </a: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Times New Roman" pitchFamily="18" charset="0"/>
              </a:rPr>
              <a:t>乙醯葡萄糖胺</a:t>
            </a: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Times New Roman" pitchFamily="18" charset="0"/>
              </a:rPr>
              <a:t>尿囊素</a:t>
            </a: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Times New Roman" pitchFamily="18" charset="0"/>
              </a:rPr>
              <a:t>玻尿酸鈉</a:t>
            </a:r>
          </a:p>
          <a:p>
            <a:pPr marL="169863" indent="-169863">
              <a:spcAft>
                <a:spcPts val="400"/>
              </a:spcAft>
              <a:buFont typeface="Arial" pitchFamily="34" charset="0"/>
              <a:buChar char="•"/>
            </a:pPr>
            <a:endParaRPr kumimoji="0" lang="en-US" altLang="zh-TW" sz="2400" dirty="0">
              <a:solidFill>
                <a:srgbClr val="6F5938"/>
              </a:solidFill>
              <a:latin typeface="Cambria" pitchFamily="18" charset="0"/>
              <a:ea typeface="華康儷中黑" pitchFamily="49" charset="-120"/>
              <a:cs typeface="Museo 300"/>
            </a:endParaRPr>
          </a:p>
        </p:txBody>
      </p:sp>
      <p:sp>
        <p:nvSpPr>
          <p:cNvPr id="16" name="Rectangle 15"/>
          <p:cNvSpPr/>
          <p:nvPr/>
        </p:nvSpPr>
        <p:spPr>
          <a:xfrm>
            <a:off x="2058751" y="4030370"/>
            <a:ext cx="5703018" cy="2195473"/>
          </a:xfrm>
          <a:prstGeom prst="rect">
            <a:avLst/>
          </a:prstGeom>
        </p:spPr>
        <p:txBody>
          <a:bodyPr wrap="square">
            <a:spAutoFit/>
          </a:bodyPr>
          <a:lstStyle/>
          <a:p>
            <a:pPr marL="169863" indent="-169863">
              <a:spcAft>
                <a:spcPts val="400"/>
              </a:spcAft>
            </a:pPr>
            <a:r>
              <a:rPr lang="en-US" sz="2000" dirty="0" smtClean="0">
                <a:solidFill>
                  <a:srgbClr val="6F5938"/>
                </a:solidFill>
                <a:latin typeface="Cambria" pitchFamily="18" charset="0"/>
                <a:cs typeface="Museo 700"/>
              </a:rPr>
              <a:t>KEY INGREDIENTS:</a:t>
            </a:r>
          </a:p>
          <a:p>
            <a:pPr marL="169863" indent="-169863">
              <a:spcAft>
                <a:spcPts val="400"/>
              </a:spcAft>
              <a:buFont typeface="Arial" pitchFamily="34" charset="0"/>
              <a:buChar char="•"/>
            </a:pPr>
            <a:r>
              <a:rPr lang="en-US" sz="2000" dirty="0" err="1" smtClean="0">
                <a:solidFill>
                  <a:srgbClr val="6F5938"/>
                </a:solidFill>
                <a:latin typeface="Cambria" pitchFamily="18" charset="0"/>
                <a:cs typeface="Museo 300"/>
              </a:rPr>
              <a:t>Illumiscin</a:t>
            </a:r>
            <a:endParaRPr lang="en-US" sz="2000" dirty="0" smtClean="0">
              <a:solidFill>
                <a:srgbClr val="6F5938"/>
              </a:solidFill>
              <a:latin typeface="Cambria" pitchFamily="18" charset="0"/>
              <a:cs typeface="Museo 300"/>
            </a:endParaRPr>
          </a:p>
          <a:p>
            <a:pPr marL="169863" indent="-169863">
              <a:spcAft>
                <a:spcPts val="400"/>
              </a:spcAft>
              <a:buFont typeface="Arial" pitchFamily="34" charset="0"/>
              <a:buChar char="•"/>
            </a:pPr>
            <a:r>
              <a:rPr lang="en-US" sz="2000" dirty="0" err="1" smtClean="0">
                <a:solidFill>
                  <a:srgbClr val="6F5938"/>
                </a:solidFill>
                <a:latin typeface="Cambria" pitchFamily="18" charset="0"/>
                <a:cs typeface="Museo 300"/>
              </a:rPr>
              <a:t>Synovea</a:t>
            </a:r>
            <a:r>
              <a:rPr lang="en-US" sz="2000" dirty="0" smtClean="0">
                <a:solidFill>
                  <a:srgbClr val="6F5938"/>
                </a:solidFill>
                <a:latin typeface="Cambria" pitchFamily="18" charset="0"/>
                <a:cs typeface="Museo 300"/>
              </a:rPr>
              <a:t> HR</a:t>
            </a:r>
          </a:p>
          <a:p>
            <a:pPr marL="169863" indent="-169863">
              <a:spcAft>
                <a:spcPts val="400"/>
              </a:spcAft>
              <a:buFont typeface="Arial" pitchFamily="34" charset="0"/>
              <a:buChar char="•"/>
            </a:pPr>
            <a:r>
              <a:rPr lang="en-US" sz="2000" dirty="0" err="1" smtClean="0">
                <a:solidFill>
                  <a:srgbClr val="6F5938"/>
                </a:solidFill>
                <a:latin typeface="Cambria" pitchFamily="18" charset="0"/>
                <a:cs typeface="Museo 300"/>
              </a:rPr>
              <a:t>Acetyle</a:t>
            </a:r>
            <a:r>
              <a:rPr lang="en-US" sz="2000" dirty="0" smtClean="0">
                <a:solidFill>
                  <a:srgbClr val="6F5938"/>
                </a:solidFill>
                <a:latin typeface="Cambria" pitchFamily="18" charset="0"/>
                <a:cs typeface="Museo 300"/>
              </a:rPr>
              <a:t> Glucosamine</a:t>
            </a:r>
          </a:p>
          <a:p>
            <a:pPr marL="169863" indent="-169863">
              <a:spcAft>
                <a:spcPts val="400"/>
              </a:spcAft>
              <a:buFont typeface="Arial" pitchFamily="34" charset="0"/>
              <a:buChar char="•"/>
            </a:pPr>
            <a:r>
              <a:rPr lang="en-US" sz="2000" dirty="0" err="1" smtClean="0">
                <a:solidFill>
                  <a:srgbClr val="6F5938"/>
                </a:solidFill>
                <a:latin typeface="Cambria" pitchFamily="18" charset="0"/>
                <a:cs typeface="Museo 300"/>
              </a:rPr>
              <a:t>Allantoin</a:t>
            </a:r>
            <a:endParaRPr lang="en-US" sz="2000" dirty="0" smtClean="0">
              <a:solidFill>
                <a:srgbClr val="6F5938"/>
              </a:solidFill>
              <a:latin typeface="Cambria" pitchFamily="18" charset="0"/>
              <a:cs typeface="Museo 300"/>
            </a:endParaRPr>
          </a:p>
          <a:p>
            <a:pPr marL="169863" indent="-169863">
              <a:spcAft>
                <a:spcPts val="400"/>
              </a:spcAft>
              <a:buFont typeface="Arial" pitchFamily="34" charset="0"/>
              <a:buChar char="•"/>
            </a:pPr>
            <a:r>
              <a:rPr lang="en-US" sz="2000" dirty="0" smtClean="0">
                <a:solidFill>
                  <a:srgbClr val="6F5938"/>
                </a:solidFill>
                <a:latin typeface="Cambria" pitchFamily="18" charset="0"/>
                <a:cs typeface="Museo 300"/>
              </a:rPr>
              <a:t>Sodium </a:t>
            </a:r>
            <a:r>
              <a:rPr lang="en-US" sz="2000" dirty="0" err="1" smtClean="0">
                <a:solidFill>
                  <a:srgbClr val="6F5938"/>
                </a:solidFill>
                <a:latin typeface="Cambria" pitchFamily="18" charset="0"/>
                <a:cs typeface="Museo 300"/>
              </a:rPr>
              <a:t>Hyaluronate</a:t>
            </a:r>
            <a:endParaRPr lang="en-US" sz="2000" dirty="0" smtClean="0">
              <a:solidFill>
                <a:srgbClr val="6F5938"/>
              </a:solidFill>
              <a:latin typeface="Cambria" pitchFamily="18" charset="0"/>
              <a:cs typeface="Museo 300"/>
            </a:endParaRPr>
          </a:p>
        </p:txBody>
      </p:sp>
    </p:spTree>
    <p:extLst>
      <p:ext uri="{BB962C8B-B14F-4D97-AF65-F5344CB8AC3E}">
        <p14:creationId xmlns:p14="http://schemas.microsoft.com/office/powerpoint/2010/main" xmlns="" val="1514129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pic>
        <p:nvPicPr>
          <p:cNvPr id="7" name="Picture 6" descr="03White.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094606" y="945898"/>
            <a:ext cx="4192394" cy="5589574"/>
          </a:xfrm>
          <a:prstGeom prst="rect">
            <a:avLst/>
          </a:prstGeom>
          <a:effectLst/>
        </p:spPr>
      </p:pic>
      <p:sp>
        <p:nvSpPr>
          <p:cNvPr id="13" name="Title 1"/>
          <p:cNvSpPr txBox="1">
            <a:spLocks/>
          </p:cNvSpPr>
          <p:nvPr/>
        </p:nvSpPr>
        <p:spPr>
          <a:xfrm>
            <a:off x="2002764" y="153659"/>
            <a:ext cx="6769100"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kumimoji="0" lang="zh-TW" altLang="en-US" sz="3200" dirty="0" smtClean="0">
                <a:solidFill>
                  <a:srgbClr val="6F5938"/>
                </a:solidFill>
                <a:latin typeface="Cambria" pitchFamily="18" charset="0"/>
                <a:ea typeface="華康儷中黑" pitchFamily="49" charset="-120"/>
                <a:cs typeface="Times New Roman" pitchFamily="18" charset="0"/>
              </a:rPr>
              <a:t>極緻妍亮淡斑液</a:t>
            </a:r>
            <a:r>
              <a:rPr kumimoji="0" lang="en-US" altLang="zh-TW" sz="3200" dirty="0" smtClean="0">
                <a:solidFill>
                  <a:srgbClr val="6F5938"/>
                </a:solidFill>
                <a:latin typeface="Cambria" pitchFamily="18" charset="0"/>
                <a:ea typeface="華康儷中黑" pitchFamily="49" charset="-120"/>
                <a:cs typeface="Times New Roman" pitchFamily="18" charset="0"/>
              </a:rPr>
              <a:t/>
            </a:r>
            <a:br>
              <a:rPr kumimoji="0" lang="en-US" altLang="zh-TW" sz="3200" dirty="0" smtClean="0">
                <a:solidFill>
                  <a:srgbClr val="6F5938"/>
                </a:solidFill>
                <a:latin typeface="Cambria" pitchFamily="18" charset="0"/>
                <a:ea typeface="華康儷中黑" pitchFamily="49" charset="-120"/>
                <a:cs typeface="Times New Roman" pitchFamily="18" charset="0"/>
              </a:rPr>
            </a:br>
            <a:r>
              <a:rPr kumimoji="0" lang="en-US" altLang="zh-TW" sz="2800" dirty="0" smtClean="0">
                <a:solidFill>
                  <a:srgbClr val="6F5938"/>
                </a:solidFill>
                <a:latin typeface="Cambria" pitchFamily="18" charset="0"/>
                <a:cs typeface="Museo 700"/>
              </a:rPr>
              <a:t>ILLUMINATING FADING FLUID</a:t>
            </a:r>
            <a:endParaRPr kumimoji="0" lang="en-US" altLang="zh-TW" sz="2800" dirty="0" smtClean="0">
              <a:solidFill>
                <a:srgbClr val="6F5938"/>
              </a:solidFill>
              <a:latin typeface="Cambria" pitchFamily="18" charset="0"/>
              <a:ea typeface="華康儷中黑" pitchFamily="49" charset="-120"/>
              <a:cs typeface="Times New Roman" pitchFamily="18" charset="0"/>
            </a:endParaRPr>
          </a:p>
        </p:txBody>
      </p:sp>
      <p:sp>
        <p:nvSpPr>
          <p:cNvPr id="14" name="Title 1"/>
          <p:cNvSpPr txBox="1">
            <a:spLocks/>
          </p:cNvSpPr>
          <p:nvPr/>
        </p:nvSpPr>
        <p:spPr>
          <a:xfrm>
            <a:off x="2019525" y="6446882"/>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 HK12203 DC: $350 SR: $490 BV: 35</a:t>
            </a:r>
            <a:endParaRPr kumimoji="0" lang="en-US" sz="2000" dirty="0">
              <a:solidFill>
                <a:srgbClr val="6F5938"/>
              </a:solidFill>
              <a:latin typeface="Cambria" pitchFamily="18" charset="0"/>
              <a:cs typeface="Museo 700"/>
            </a:endParaRPr>
          </a:p>
        </p:txBody>
      </p:sp>
      <p:sp>
        <p:nvSpPr>
          <p:cNvPr id="9" name="Rectangle 3"/>
          <p:cNvSpPr>
            <a:spLocks noChangeArrowheads="1"/>
          </p:cNvSpPr>
          <p:nvPr/>
        </p:nvSpPr>
        <p:spPr bwMode="auto">
          <a:xfrm>
            <a:off x="2025980" y="1249933"/>
            <a:ext cx="5757053" cy="2934137"/>
          </a:xfrm>
          <a:prstGeom prst="rect">
            <a:avLst/>
          </a:prstGeom>
          <a:noFill/>
          <a:ln w="9525">
            <a:noFill/>
            <a:miter lim="800000"/>
            <a:headEnd/>
            <a:tailEnd/>
          </a:ln>
        </p:spPr>
        <p:txBody>
          <a:bodyPr wrap="square">
            <a:spAutoFit/>
          </a:bodyPr>
          <a:lstStyle/>
          <a:p>
            <a:pPr marL="190500" indent="-190500">
              <a:spcAft>
                <a:spcPts val="400"/>
              </a:spcAft>
            </a:pPr>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令肌膚顯著明亮，膚色更年輕、有活力</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滋潤肌膚，令肌膚更柔軟、嫩滑</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促進健康肌膚微循環，有助維持正常肌膚代謝與營養吸收</a:t>
            </a: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endParaRPr kumimoji="0" lang="en-US" altLang="zh-TW" sz="2400" dirty="0" smtClean="0">
              <a:solidFill>
                <a:srgbClr val="6F5938"/>
              </a:solidFill>
              <a:latin typeface="Cambria" pitchFamily="18" charset="0"/>
              <a:ea typeface="華康儷中黑" pitchFamily="49" charset="-120"/>
              <a:cs typeface="Museo 300"/>
            </a:endParaRPr>
          </a:p>
          <a:p>
            <a:pPr marL="190500" indent="-190500">
              <a:spcAft>
                <a:spcPts val="400"/>
              </a:spcAft>
              <a:buFont typeface="Arial" charset="0"/>
              <a:buChar char="•"/>
            </a:pPr>
            <a:endParaRPr kumimoji="0" lang="en-US" altLang="zh-TW" sz="2400" dirty="0">
              <a:solidFill>
                <a:srgbClr val="6F5938"/>
              </a:solidFill>
              <a:latin typeface="Cambria" pitchFamily="18" charset="0"/>
              <a:ea typeface="華康儷中黑" pitchFamily="49" charset="-120"/>
              <a:cs typeface="Museo 300"/>
            </a:endParaRPr>
          </a:p>
        </p:txBody>
      </p:sp>
      <p:sp>
        <p:nvSpPr>
          <p:cNvPr id="10" name="TextBox 9"/>
          <p:cNvSpPr txBox="1"/>
          <p:nvPr/>
        </p:nvSpPr>
        <p:spPr>
          <a:xfrm>
            <a:off x="2026852" y="3468824"/>
            <a:ext cx="5756181" cy="3426579"/>
          </a:xfrm>
          <a:prstGeom prst="rect">
            <a:avLst/>
          </a:prstGeom>
          <a:noFill/>
        </p:spPr>
        <p:txBody>
          <a:bodyPr wrap="square" rtlCol="0">
            <a:spAutoFit/>
          </a:bodyPr>
          <a:lstStyle/>
          <a:p>
            <a:pPr marL="192024" indent="-192024">
              <a:spcAft>
                <a:spcPts val="400"/>
              </a:spcAft>
            </a:pPr>
            <a:r>
              <a:rPr lang="en-US" sz="2000" cap="all" dirty="0" smtClean="0">
                <a:solidFill>
                  <a:srgbClr val="6F5938"/>
                </a:solidFill>
                <a:latin typeface="Cambria" pitchFamily="18" charset="0"/>
                <a:cs typeface="Museo 300"/>
              </a:rPr>
              <a:t>Results you can expect:</a:t>
            </a:r>
          </a:p>
          <a:p>
            <a:pPr marL="228600" indent="-228600">
              <a:spcAft>
                <a:spcPts val="400"/>
              </a:spcAft>
              <a:buFont typeface="Arial"/>
              <a:buChar char="•"/>
            </a:pPr>
            <a:r>
              <a:rPr lang="en-US" sz="2000" dirty="0" smtClean="0">
                <a:solidFill>
                  <a:srgbClr val="6F5938"/>
                </a:solidFill>
                <a:latin typeface="Cambria" pitchFamily="18" charset="0"/>
                <a:cs typeface="Museo 300"/>
              </a:rPr>
              <a:t>Dramatically </a:t>
            </a:r>
            <a:r>
              <a:rPr lang="en-US" sz="2000" dirty="0">
                <a:solidFill>
                  <a:srgbClr val="6F5938"/>
                </a:solidFill>
                <a:latin typeface="Cambria" pitchFamily="18" charset="0"/>
                <a:cs typeface="Museo 300"/>
              </a:rPr>
              <a:t>b</a:t>
            </a:r>
            <a:r>
              <a:rPr lang="en-US" sz="2000" dirty="0" smtClean="0">
                <a:solidFill>
                  <a:srgbClr val="6F5938"/>
                </a:solidFill>
                <a:latin typeface="Cambria" pitchFamily="18" charset="0"/>
                <a:cs typeface="Museo 300"/>
              </a:rPr>
              <a:t>rightens </a:t>
            </a:r>
            <a:r>
              <a:rPr lang="en-US" sz="2000" dirty="0">
                <a:solidFill>
                  <a:srgbClr val="6F5938"/>
                </a:solidFill>
                <a:latin typeface="Cambria" pitchFamily="18" charset="0"/>
                <a:cs typeface="Museo 300"/>
              </a:rPr>
              <a:t>your skin </a:t>
            </a:r>
            <a:r>
              <a:rPr lang="en-US" sz="2000" dirty="0" smtClean="0">
                <a:solidFill>
                  <a:srgbClr val="6F5938"/>
                </a:solidFill>
                <a:latin typeface="Cambria" pitchFamily="18" charset="0"/>
                <a:cs typeface="Museo 300"/>
              </a:rPr>
              <a:t>for </a:t>
            </a:r>
            <a:r>
              <a:rPr lang="en-US" sz="2000" dirty="0">
                <a:solidFill>
                  <a:srgbClr val="6F5938"/>
                </a:solidFill>
                <a:latin typeface="Cambria" pitchFamily="18" charset="0"/>
                <a:cs typeface="Museo 300"/>
              </a:rPr>
              <a:t>a more radiant, younger-looking </a:t>
            </a:r>
            <a:r>
              <a:rPr lang="en-US" sz="2000" dirty="0" smtClean="0">
                <a:solidFill>
                  <a:srgbClr val="6F5938"/>
                </a:solidFill>
                <a:latin typeface="Cambria" pitchFamily="18" charset="0"/>
                <a:cs typeface="Museo 300"/>
              </a:rPr>
              <a:t>complexion</a:t>
            </a:r>
            <a:endParaRPr lang="en-US" sz="2000" dirty="0">
              <a:solidFill>
                <a:srgbClr val="6F5938"/>
              </a:solidFill>
              <a:latin typeface="Cambria" pitchFamily="18" charset="0"/>
              <a:cs typeface="Museo 300"/>
            </a:endParaRPr>
          </a:p>
          <a:p>
            <a:pPr marL="228600" indent="-228600">
              <a:spcAft>
                <a:spcPts val="400"/>
              </a:spcAft>
              <a:buFont typeface="Arial"/>
              <a:buChar char="•"/>
            </a:pPr>
            <a:r>
              <a:rPr lang="en-US" sz="2000" dirty="0">
                <a:solidFill>
                  <a:srgbClr val="6F5938"/>
                </a:solidFill>
                <a:latin typeface="Cambria" pitchFamily="18" charset="0"/>
                <a:cs typeface="Museo 300"/>
              </a:rPr>
              <a:t>Moisturizes to give skin a smoother and softer </a:t>
            </a:r>
            <a:r>
              <a:rPr lang="en-US" sz="2000" dirty="0" smtClean="0">
                <a:solidFill>
                  <a:srgbClr val="6F5938"/>
                </a:solidFill>
                <a:latin typeface="Cambria" pitchFamily="18" charset="0"/>
                <a:cs typeface="Museo 300"/>
              </a:rPr>
              <a:t>appearance</a:t>
            </a:r>
          </a:p>
          <a:p>
            <a:pPr marL="228600" indent="-228600">
              <a:spcAft>
                <a:spcPts val="400"/>
              </a:spcAft>
              <a:buFont typeface="Arial"/>
              <a:buChar char="•"/>
            </a:pPr>
            <a:r>
              <a:rPr lang="en-US" sz="2000" dirty="0" smtClean="0">
                <a:solidFill>
                  <a:srgbClr val="6F5938"/>
                </a:solidFill>
                <a:latin typeface="Cambria" pitchFamily="18" charset="0"/>
                <a:cs typeface="Museo 300"/>
              </a:rPr>
              <a:t>Promotes healthy skin microcirculation, helps maintain normal skin metabolism and nutrient absorption</a:t>
            </a:r>
          </a:p>
          <a:p>
            <a:pPr marL="228600" indent="-228600">
              <a:spcAft>
                <a:spcPts val="400"/>
              </a:spcAft>
              <a:buFont typeface="Arial"/>
              <a:buChar char="•"/>
            </a:pPr>
            <a:endParaRPr lang="en-US" sz="2000" dirty="0" smtClean="0">
              <a:solidFill>
                <a:srgbClr val="6F5938"/>
              </a:solidFill>
              <a:latin typeface="Cambria" pitchFamily="18" charset="0"/>
              <a:cs typeface="Museo 300"/>
            </a:endParaRPr>
          </a:p>
          <a:p>
            <a:pPr>
              <a:spcAft>
                <a:spcPts val="400"/>
              </a:spcAft>
            </a:pPr>
            <a:endParaRPr lang="en-US" sz="2000" dirty="0">
              <a:solidFill>
                <a:srgbClr val="6F5938"/>
              </a:solidFill>
              <a:latin typeface="Cambria" pitchFamily="18" charset="0"/>
              <a:cs typeface="Museo 300"/>
            </a:endParaRPr>
          </a:p>
        </p:txBody>
      </p:sp>
    </p:spTree>
    <p:extLst>
      <p:ext uri="{BB962C8B-B14F-4D97-AF65-F5344CB8AC3E}">
        <p14:creationId xmlns:p14="http://schemas.microsoft.com/office/powerpoint/2010/main" xmlns="" val="1514129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5129" y="154238"/>
            <a:ext cx="6819900" cy="1143000"/>
          </a:xfrm>
        </p:spPr>
        <p:txBody>
          <a:bodyPr anchor="t">
            <a:normAutofit/>
          </a:bodyPr>
          <a:lstStyle/>
          <a:p>
            <a:pPr algn="l"/>
            <a:r>
              <a:rPr lang="zh-TW" altLang="en-US" sz="3200" dirty="0" smtClean="0">
                <a:solidFill>
                  <a:srgbClr val="6F5938"/>
                </a:solidFill>
                <a:latin typeface="Cambria" pitchFamily="18" charset="0"/>
                <a:ea typeface="華康儷中黑" pitchFamily="49" charset="-120"/>
                <a:cs typeface="Museo 700"/>
              </a:rPr>
              <a:t>極緻妍亮精華液</a:t>
            </a:r>
            <a:r>
              <a:rPr lang="en-US" altLang="zh-TW" sz="3200" dirty="0" smtClean="0">
                <a:solidFill>
                  <a:srgbClr val="6F5938"/>
                </a:solidFill>
                <a:latin typeface="Cambria" pitchFamily="18" charset="0"/>
                <a:ea typeface="華康儷中黑" pitchFamily="49" charset="-120"/>
                <a:cs typeface="Museo 700"/>
              </a:rPr>
              <a:t/>
            </a:r>
            <a:br>
              <a:rPr lang="en-US" altLang="zh-TW" sz="3200" dirty="0" smtClean="0">
                <a:solidFill>
                  <a:srgbClr val="6F5938"/>
                </a:solidFill>
                <a:latin typeface="Cambria" pitchFamily="18" charset="0"/>
                <a:ea typeface="華康儷中黑" pitchFamily="49" charset="-120"/>
                <a:cs typeface="Museo 700"/>
              </a:rPr>
            </a:br>
            <a:r>
              <a:rPr lang="en-US" altLang="zh-TW" sz="2800" dirty="0" smtClean="0">
                <a:solidFill>
                  <a:srgbClr val="6F5938"/>
                </a:solidFill>
                <a:latin typeface="Cambria" pitchFamily="18" charset="0"/>
                <a:cs typeface="Museo 700"/>
              </a:rPr>
              <a:t>SERUM CONCENTRATE</a:t>
            </a:r>
            <a:endParaRPr lang="zh-TW" altLang="en-US" sz="2800" dirty="0">
              <a:solidFill>
                <a:srgbClr val="6F5938"/>
              </a:solidFill>
              <a:latin typeface="Cambria" pitchFamily="18" charset="0"/>
              <a:ea typeface="華康儷中黑" pitchFamily="49" charset="-120"/>
              <a:cs typeface="Museo 700"/>
            </a:endParaRPr>
          </a:p>
        </p:txBody>
      </p:sp>
      <p:sp>
        <p:nvSpPr>
          <p:cNvPr id="11" name="Title 1"/>
          <p:cNvSpPr txBox="1">
            <a:spLocks/>
          </p:cNvSpPr>
          <p:nvPr/>
        </p:nvSpPr>
        <p:spPr>
          <a:xfrm>
            <a:off x="2090193" y="6452089"/>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ea typeface="華康儷中黑" pitchFamily="49" charset="-120"/>
                <a:cs typeface="Museo 700"/>
              </a:rPr>
              <a:t>Code: HK12204 DC: $495 SR: $690 BV: 50</a:t>
            </a:r>
            <a:endParaRPr kumimoji="0" lang="en-US" sz="2000" dirty="0">
              <a:solidFill>
                <a:srgbClr val="6F5938"/>
              </a:solidFill>
              <a:latin typeface="Cambria" pitchFamily="18" charset="0"/>
              <a:ea typeface="華康儷中黑" pitchFamily="49" charset="-120"/>
              <a:cs typeface="Museo 700"/>
            </a:endParaRPr>
          </a:p>
        </p:txBody>
      </p:sp>
      <p:pic>
        <p:nvPicPr>
          <p:cNvPr id="7" name="Picture 6" descr="03White.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470411" y="379550"/>
            <a:ext cx="4941180" cy="6587905"/>
          </a:xfrm>
          <a:prstGeom prst="rect">
            <a:avLst/>
          </a:prstGeom>
          <a:effectLst/>
        </p:spPr>
      </p:pic>
      <p:sp>
        <p:nvSpPr>
          <p:cNvPr id="13" name="Rectangle 12"/>
          <p:cNvSpPr/>
          <p:nvPr/>
        </p:nvSpPr>
        <p:spPr>
          <a:xfrm>
            <a:off x="2058751" y="3917822"/>
            <a:ext cx="5703018" cy="2195473"/>
          </a:xfrm>
          <a:prstGeom prst="rect">
            <a:avLst/>
          </a:prstGeom>
        </p:spPr>
        <p:txBody>
          <a:bodyPr wrap="square">
            <a:spAutoFit/>
          </a:bodyPr>
          <a:lstStyle/>
          <a:p>
            <a:pPr marL="169863" indent="-169863">
              <a:spcAft>
                <a:spcPts val="400"/>
              </a:spcAft>
            </a:pPr>
            <a:r>
              <a:rPr lang="en-US" sz="2000" dirty="0" smtClean="0">
                <a:solidFill>
                  <a:srgbClr val="6F5938"/>
                </a:solidFill>
                <a:latin typeface="Cambria" pitchFamily="18" charset="0"/>
                <a:cs typeface="Museo 700"/>
              </a:rPr>
              <a:t>KEY INGREDIENTS:</a:t>
            </a:r>
          </a:p>
          <a:p>
            <a:pPr marL="169863" indent="-169863">
              <a:spcAft>
                <a:spcPts val="400"/>
              </a:spcAft>
              <a:buFont typeface="Arial" pitchFamily="34" charset="0"/>
              <a:buChar char="•"/>
            </a:pPr>
            <a:r>
              <a:rPr lang="en-US" sz="2000" dirty="0" err="1" smtClean="0">
                <a:solidFill>
                  <a:srgbClr val="6F5938"/>
                </a:solidFill>
                <a:latin typeface="Cambria" pitchFamily="18" charset="0"/>
                <a:cs typeface="Museo 300"/>
              </a:rPr>
              <a:t>Juvenessence</a:t>
            </a:r>
            <a:r>
              <a:rPr lang="en-US" sz="2000" dirty="0" smtClean="0">
                <a:solidFill>
                  <a:srgbClr val="6F5938"/>
                </a:solidFill>
                <a:latin typeface="Calibri"/>
                <a:cs typeface="Museo 300"/>
              </a:rPr>
              <a:t>®</a:t>
            </a:r>
            <a:r>
              <a:rPr lang="en-US" sz="2000" dirty="0" smtClean="0">
                <a:solidFill>
                  <a:srgbClr val="6F5938"/>
                </a:solidFill>
                <a:latin typeface="Cambria" pitchFamily="18" charset="0"/>
                <a:cs typeface="Museo 300"/>
              </a:rPr>
              <a:t> (Algae Extract)</a:t>
            </a:r>
          </a:p>
          <a:p>
            <a:pPr marL="169863" indent="-169863">
              <a:spcAft>
                <a:spcPts val="400"/>
              </a:spcAft>
              <a:buFont typeface="Arial" pitchFamily="34" charset="0"/>
              <a:buChar char="•"/>
            </a:pPr>
            <a:r>
              <a:rPr lang="en-US" sz="2000" dirty="0" err="1" smtClean="0">
                <a:solidFill>
                  <a:srgbClr val="6F5938"/>
                </a:solidFill>
                <a:latin typeface="Cambria" pitchFamily="18" charset="0"/>
                <a:cs typeface="Museo 300"/>
              </a:rPr>
              <a:t>Sytenol</a:t>
            </a:r>
            <a:r>
              <a:rPr kumimoji="0" lang="en-US" altLang="en-US" sz="2000" dirty="0" smtClean="0">
                <a:solidFill>
                  <a:srgbClr val="6F5938"/>
                </a:solidFill>
                <a:latin typeface="Calibri"/>
                <a:ea typeface="華康儷中黑" pitchFamily="49" charset="-120"/>
                <a:cs typeface="Museo 300"/>
              </a:rPr>
              <a:t>®</a:t>
            </a:r>
            <a:r>
              <a:rPr lang="en-US" sz="2000" dirty="0" smtClean="0">
                <a:solidFill>
                  <a:srgbClr val="6F5938"/>
                </a:solidFill>
                <a:latin typeface="Cambria" pitchFamily="18" charset="0"/>
                <a:cs typeface="Museo 300"/>
              </a:rPr>
              <a:t> A</a:t>
            </a:r>
          </a:p>
          <a:p>
            <a:pPr marL="169863" indent="-169863">
              <a:spcAft>
                <a:spcPts val="400"/>
              </a:spcAft>
              <a:buFont typeface="Arial" pitchFamily="34" charset="0"/>
              <a:buChar char="•"/>
            </a:pPr>
            <a:r>
              <a:rPr lang="en-US" sz="2000" dirty="0" err="1" smtClean="0">
                <a:solidFill>
                  <a:srgbClr val="6F5938"/>
                </a:solidFill>
                <a:latin typeface="Cambria" pitchFamily="18" charset="0"/>
                <a:cs typeface="Museo 300"/>
              </a:rPr>
              <a:t>Synovea</a:t>
            </a:r>
            <a:r>
              <a:rPr lang="en-US" sz="2000" dirty="0" smtClean="0">
                <a:solidFill>
                  <a:srgbClr val="6F5938"/>
                </a:solidFill>
                <a:latin typeface="Calibri"/>
                <a:cs typeface="Museo 300"/>
              </a:rPr>
              <a:t>®</a:t>
            </a:r>
            <a:r>
              <a:rPr lang="en-US" sz="2000" dirty="0" smtClean="0">
                <a:solidFill>
                  <a:srgbClr val="6F5938"/>
                </a:solidFill>
                <a:latin typeface="Cambria" pitchFamily="18" charset="0"/>
                <a:cs typeface="Museo 300"/>
              </a:rPr>
              <a:t> HR</a:t>
            </a:r>
          </a:p>
          <a:p>
            <a:pPr marL="169863" indent="-169863">
              <a:spcAft>
                <a:spcPts val="400"/>
              </a:spcAft>
              <a:buFont typeface="Arial" pitchFamily="34" charset="0"/>
              <a:buChar char="•"/>
            </a:pPr>
            <a:r>
              <a:rPr lang="en-US" sz="2000" dirty="0" err="1" smtClean="0">
                <a:solidFill>
                  <a:srgbClr val="6F5938"/>
                </a:solidFill>
                <a:latin typeface="Cambria" pitchFamily="18" charset="0"/>
                <a:cs typeface="Museo 300"/>
              </a:rPr>
              <a:t>Centella</a:t>
            </a:r>
            <a:r>
              <a:rPr lang="en-US" sz="2000" dirty="0" smtClean="0">
                <a:solidFill>
                  <a:srgbClr val="6F5938"/>
                </a:solidFill>
                <a:latin typeface="Cambria" pitchFamily="18" charset="0"/>
                <a:cs typeface="Museo 300"/>
              </a:rPr>
              <a:t> </a:t>
            </a:r>
            <a:r>
              <a:rPr lang="en-US" sz="2000" dirty="0" err="1" smtClean="0">
                <a:solidFill>
                  <a:srgbClr val="6F5938"/>
                </a:solidFill>
                <a:latin typeface="Cambria" pitchFamily="18" charset="0"/>
                <a:cs typeface="Museo 300"/>
              </a:rPr>
              <a:t>asiatica</a:t>
            </a:r>
            <a:r>
              <a:rPr lang="en-US" sz="2000" dirty="0" smtClean="0">
                <a:solidFill>
                  <a:srgbClr val="6F5938"/>
                </a:solidFill>
                <a:latin typeface="Cambria" pitchFamily="18" charset="0"/>
                <a:cs typeface="Museo 300"/>
              </a:rPr>
              <a:t> Extract</a:t>
            </a:r>
          </a:p>
          <a:p>
            <a:pPr marL="169863" indent="-169863">
              <a:spcAft>
                <a:spcPts val="400"/>
              </a:spcAft>
              <a:buFont typeface="Arial" pitchFamily="34" charset="0"/>
              <a:buChar char="•"/>
            </a:pPr>
            <a:r>
              <a:rPr lang="en-US" sz="2000" dirty="0" err="1" smtClean="0">
                <a:solidFill>
                  <a:srgbClr val="6F5938"/>
                </a:solidFill>
                <a:latin typeface="Cambria" pitchFamily="18" charset="0"/>
                <a:cs typeface="Museo 300"/>
              </a:rPr>
              <a:t>Tetrahexyldecyl</a:t>
            </a:r>
            <a:r>
              <a:rPr lang="en-US" sz="2000" dirty="0" smtClean="0">
                <a:solidFill>
                  <a:srgbClr val="6F5938"/>
                </a:solidFill>
                <a:latin typeface="Cambria" pitchFamily="18" charset="0"/>
                <a:cs typeface="Museo 300"/>
              </a:rPr>
              <a:t> </a:t>
            </a:r>
            <a:r>
              <a:rPr lang="en-US" sz="2000" dirty="0" err="1" smtClean="0">
                <a:solidFill>
                  <a:srgbClr val="6F5938"/>
                </a:solidFill>
                <a:latin typeface="Cambria" pitchFamily="18" charset="0"/>
                <a:cs typeface="Museo 300"/>
              </a:rPr>
              <a:t>Ascorbate</a:t>
            </a:r>
            <a:endParaRPr lang="en-US" sz="2000" dirty="0" smtClean="0">
              <a:solidFill>
                <a:srgbClr val="6F5938"/>
              </a:solidFill>
              <a:latin typeface="Cambria" pitchFamily="18" charset="0"/>
              <a:cs typeface="Museo 300"/>
            </a:endParaRPr>
          </a:p>
        </p:txBody>
      </p:sp>
      <p:sp>
        <p:nvSpPr>
          <p:cNvPr id="14" name="Rectangle 1"/>
          <p:cNvSpPr>
            <a:spLocks noChangeArrowheads="1"/>
          </p:cNvSpPr>
          <p:nvPr/>
        </p:nvSpPr>
        <p:spPr bwMode="auto">
          <a:xfrm>
            <a:off x="2031524" y="1246385"/>
            <a:ext cx="5719612" cy="2985433"/>
          </a:xfrm>
          <a:prstGeom prst="rect">
            <a:avLst/>
          </a:prstGeom>
          <a:noFill/>
          <a:ln w="9525">
            <a:noFill/>
            <a:miter lim="800000"/>
            <a:headEnd/>
            <a:tailEnd/>
          </a:ln>
        </p:spPr>
        <p:txBody>
          <a:bodyPr wrap="square">
            <a:spAutoFit/>
          </a:bodyPr>
          <a:lstStyle/>
          <a:p>
            <a:pPr marL="169863" indent="-169863">
              <a:spcAft>
                <a:spcPts val="400"/>
              </a:spcAft>
            </a:pPr>
            <a:r>
              <a:rPr kumimoji="0" lang="zh-TW" altLang="en-US" sz="2400" dirty="0" smtClean="0">
                <a:solidFill>
                  <a:srgbClr val="6F5938"/>
                </a:solidFill>
                <a:latin typeface="Cambria" pitchFamily="18" charset="0"/>
                <a:ea typeface="華康儷中黑" pitchFamily="49" charset="-120"/>
                <a:cs typeface="Museo 300"/>
              </a:rPr>
              <a:t>主要成份：</a:t>
            </a:r>
            <a:endParaRPr kumimoji="0" lang="en-US" altLang="zh-TW" sz="24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pitchFamily="34" charset="0"/>
              <a:buChar char="•"/>
            </a:pPr>
            <a:r>
              <a:rPr kumimoji="0" lang="en-US" altLang="zh-TW" sz="2400" baseline="30000" dirty="0" smtClean="0">
                <a:solidFill>
                  <a:srgbClr val="6F5938"/>
                </a:solidFill>
                <a:latin typeface="Cambria" pitchFamily="18" charset="0"/>
                <a:ea typeface="華康儷中黑" pitchFamily="49" charset="-120"/>
                <a:cs typeface="Museo 300"/>
              </a:rPr>
              <a:t> </a:t>
            </a:r>
            <a:r>
              <a:rPr kumimoji="0" lang="en-US" altLang="en-US" sz="2400" dirty="0" err="1" smtClean="0">
                <a:solidFill>
                  <a:srgbClr val="6F5938"/>
                </a:solidFill>
                <a:latin typeface="Cambria" pitchFamily="18" charset="0"/>
                <a:ea typeface="華康儷中黑" pitchFamily="49" charset="-120"/>
                <a:cs typeface="Museo 300"/>
              </a:rPr>
              <a:t>Juvenessence</a:t>
            </a:r>
            <a:r>
              <a:rPr kumimoji="0" lang="en-US" altLang="en-US" sz="2400" dirty="0" smtClean="0">
                <a:solidFill>
                  <a:srgbClr val="6F5938"/>
                </a:solidFill>
                <a:latin typeface="Calibri"/>
                <a:ea typeface="華康儷中黑" pitchFamily="49" charset="-120"/>
                <a:cs typeface="Museo 300"/>
              </a:rPr>
              <a:t>®</a:t>
            </a:r>
            <a:r>
              <a:rPr kumimoji="0" lang="en-US" altLang="en-US" sz="2400" dirty="0" smtClean="0">
                <a:solidFill>
                  <a:srgbClr val="6F5938"/>
                </a:solidFill>
                <a:latin typeface="Cambria" pitchFamily="18" charset="0"/>
                <a:ea typeface="華康儷中黑" pitchFamily="49" charset="-120"/>
                <a:cs typeface="Museo 300"/>
              </a:rPr>
              <a:t>（</a:t>
            </a:r>
            <a:r>
              <a:rPr kumimoji="0" lang="zh-TW" altLang="en-US" sz="2400" dirty="0" smtClean="0">
                <a:solidFill>
                  <a:srgbClr val="6F5938"/>
                </a:solidFill>
                <a:latin typeface="Cambria" pitchFamily="18" charset="0"/>
                <a:ea typeface="華康儷中黑" pitchFamily="49" charset="-120"/>
                <a:cs typeface="Museo 300"/>
              </a:rPr>
              <a:t>海藻萃取物）</a:t>
            </a:r>
            <a:endParaRPr kumimoji="0" lang="en-US" altLang="zh-TW" sz="24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pitchFamily="34" charset="0"/>
              <a:buChar char="•"/>
            </a:pPr>
            <a:r>
              <a:rPr kumimoji="0" lang="en-US" altLang="en-US" sz="2400" dirty="0" err="1" smtClean="0">
                <a:solidFill>
                  <a:srgbClr val="6F5938"/>
                </a:solidFill>
                <a:latin typeface="Cambria" pitchFamily="18" charset="0"/>
                <a:ea typeface="華康儷中黑" pitchFamily="49" charset="-120"/>
                <a:cs typeface="Museo 300"/>
              </a:rPr>
              <a:t>Sytenol</a:t>
            </a:r>
            <a:r>
              <a:rPr kumimoji="0" lang="en-US" altLang="en-US" sz="2400" dirty="0" smtClean="0">
                <a:solidFill>
                  <a:srgbClr val="6F5938"/>
                </a:solidFill>
                <a:latin typeface="Calibri"/>
                <a:ea typeface="華康儷中黑" pitchFamily="49" charset="-120"/>
                <a:cs typeface="Museo 300"/>
              </a:rPr>
              <a:t>®</a:t>
            </a:r>
            <a:r>
              <a:rPr kumimoji="0" lang="en-US" altLang="en-US" sz="2400" dirty="0" smtClean="0">
                <a:solidFill>
                  <a:srgbClr val="6F5938"/>
                </a:solidFill>
                <a:latin typeface="Cambria" pitchFamily="18" charset="0"/>
                <a:ea typeface="華康儷中黑" pitchFamily="49" charset="-120"/>
                <a:cs typeface="Museo 300"/>
              </a:rPr>
              <a:t> A（</a:t>
            </a:r>
            <a:r>
              <a:rPr kumimoji="0" lang="zh-TW" altLang="en-US" sz="2400" dirty="0" smtClean="0">
                <a:solidFill>
                  <a:srgbClr val="6F5938"/>
                </a:solidFill>
                <a:latin typeface="Cambria" pitchFamily="18" charset="0"/>
                <a:ea typeface="華康儷中黑" pitchFamily="49" charset="-120"/>
                <a:cs typeface="Museo 300"/>
              </a:rPr>
              <a:t>補骨脂酚）</a:t>
            </a:r>
          </a:p>
          <a:p>
            <a:pPr marL="169863" indent="-169863">
              <a:spcAft>
                <a:spcPts val="400"/>
              </a:spcAft>
              <a:buFont typeface="Arial" pitchFamily="34" charset="0"/>
              <a:buChar char="•"/>
            </a:pPr>
            <a:r>
              <a:rPr kumimoji="0" lang="en-US" altLang="en-US" sz="2400" dirty="0" err="1" smtClean="0">
                <a:solidFill>
                  <a:srgbClr val="6F5938"/>
                </a:solidFill>
                <a:latin typeface="Cambria" pitchFamily="18" charset="0"/>
                <a:ea typeface="華康儷中黑" pitchFamily="49" charset="-120"/>
                <a:cs typeface="Museo 300"/>
              </a:rPr>
              <a:t>Synovea</a:t>
            </a:r>
            <a:r>
              <a:rPr kumimoji="0" lang="en-US" altLang="en-US" sz="2400" dirty="0" smtClean="0">
                <a:solidFill>
                  <a:srgbClr val="6F5938"/>
                </a:solidFill>
                <a:latin typeface="Calibri"/>
                <a:ea typeface="華康儷中黑" pitchFamily="49" charset="-120"/>
                <a:cs typeface="Museo 300"/>
              </a:rPr>
              <a:t>®</a:t>
            </a:r>
            <a:r>
              <a:rPr kumimoji="0" lang="en-US" altLang="en-US" sz="2400" dirty="0" smtClean="0">
                <a:solidFill>
                  <a:srgbClr val="6F5938"/>
                </a:solidFill>
                <a:latin typeface="Cambria" pitchFamily="18" charset="0"/>
                <a:ea typeface="華康儷中黑" pitchFamily="49" charset="-120"/>
                <a:cs typeface="Museo 300"/>
              </a:rPr>
              <a:t> HR（</a:t>
            </a:r>
            <a:r>
              <a:rPr kumimoji="0" lang="zh-TW" altLang="en-US" sz="2400" dirty="0" smtClean="0">
                <a:solidFill>
                  <a:srgbClr val="6F5938"/>
                </a:solidFill>
                <a:latin typeface="Cambria" pitchFamily="18" charset="0"/>
                <a:ea typeface="華康儷中黑" pitchFamily="49" charset="-120"/>
                <a:cs typeface="Museo 300"/>
              </a:rPr>
              <a:t>乙基間苯二酚）</a:t>
            </a: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雷公根（積雪草）萃取物</a:t>
            </a: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四己基癸醇抗壞血酸酯</a:t>
            </a:r>
          </a:p>
          <a:p>
            <a:pPr marL="169863" indent="-169863">
              <a:spcAft>
                <a:spcPts val="400"/>
              </a:spcAft>
              <a:buFont typeface="Arial" pitchFamily="34" charset="0"/>
              <a:buChar char="•"/>
            </a:pPr>
            <a:endParaRPr kumimoji="0" lang="en-US" altLang="zh-TW" sz="2400" dirty="0">
              <a:solidFill>
                <a:srgbClr val="6F5938"/>
              </a:solidFill>
              <a:latin typeface="Cambria" pitchFamily="18" charset="0"/>
              <a:ea typeface="華康儷中黑" pitchFamily="49" charset="-120"/>
              <a:cs typeface="Museo 300"/>
            </a:endParaRPr>
          </a:p>
        </p:txBody>
      </p:sp>
    </p:spTree>
    <p:extLst>
      <p:ext uri="{BB962C8B-B14F-4D97-AF65-F5344CB8AC3E}">
        <p14:creationId xmlns:p14="http://schemas.microsoft.com/office/powerpoint/2010/main" xmlns="" val="1300255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pic>
        <p:nvPicPr>
          <p:cNvPr id="7" name="Picture 6" descr="03White.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470411" y="379550"/>
            <a:ext cx="4941180" cy="6587905"/>
          </a:xfrm>
          <a:prstGeom prst="rect">
            <a:avLst/>
          </a:prstGeom>
          <a:effectLst/>
        </p:spPr>
      </p:pic>
      <p:sp>
        <p:nvSpPr>
          <p:cNvPr id="10" name="TextBox 9"/>
          <p:cNvSpPr txBox="1"/>
          <p:nvPr/>
        </p:nvSpPr>
        <p:spPr>
          <a:xfrm>
            <a:off x="2026855" y="1236635"/>
            <a:ext cx="5112215" cy="2144177"/>
          </a:xfrm>
          <a:prstGeom prst="rect">
            <a:avLst/>
          </a:prstGeom>
          <a:noFill/>
        </p:spPr>
        <p:txBody>
          <a:bodyPr wrap="square">
            <a:spAutoFit/>
          </a:bodyPr>
          <a:lstStyle/>
          <a:p>
            <a:pPr>
              <a:spcAft>
                <a:spcPts val="400"/>
              </a:spcAft>
            </a:pPr>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 減慢老化過程</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支援健康的膠原蛋白水平</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減少肌膚色素沉澱</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促進膚色剔透明亮</a:t>
            </a:r>
            <a:endParaRPr kumimoji="0" lang="zh-TW" altLang="en-US" sz="2400" dirty="0">
              <a:solidFill>
                <a:srgbClr val="6F5938"/>
              </a:solidFill>
              <a:latin typeface="Cambria" pitchFamily="18" charset="0"/>
              <a:ea typeface="華康儷中黑" pitchFamily="49" charset="-120"/>
              <a:cs typeface="Museo 300"/>
            </a:endParaRPr>
          </a:p>
        </p:txBody>
      </p:sp>
      <p:sp>
        <p:nvSpPr>
          <p:cNvPr id="12" name="TextBox 11"/>
          <p:cNvSpPr txBox="1"/>
          <p:nvPr/>
        </p:nvSpPr>
        <p:spPr>
          <a:xfrm>
            <a:off x="2031618" y="3627096"/>
            <a:ext cx="5538770" cy="2144177"/>
          </a:xfrm>
          <a:prstGeom prst="rect">
            <a:avLst/>
          </a:prstGeom>
          <a:noFill/>
        </p:spPr>
        <p:txBody>
          <a:bodyPr wrap="square" rtlCol="0">
            <a:spAutoFit/>
          </a:bodyPr>
          <a:lstStyle/>
          <a:p>
            <a:pPr>
              <a:spcAft>
                <a:spcPts val="400"/>
              </a:spcAft>
            </a:pPr>
            <a:r>
              <a:rPr lang="en-US" sz="2000" cap="all" dirty="0" smtClean="0">
                <a:solidFill>
                  <a:srgbClr val="6F5938"/>
                </a:solidFill>
                <a:latin typeface="Cambria" pitchFamily="18" charset="0"/>
                <a:cs typeface="Museo 300"/>
              </a:rPr>
              <a:t>Results you can expect:</a:t>
            </a:r>
          </a:p>
          <a:p>
            <a:pPr marL="177800" indent="-177800">
              <a:spcAft>
                <a:spcPts val="400"/>
              </a:spcAft>
              <a:buFont typeface="Arial"/>
              <a:buChar char="•"/>
            </a:pPr>
            <a:r>
              <a:rPr lang="en-US" sz="2000" dirty="0" smtClean="0">
                <a:solidFill>
                  <a:srgbClr val="6F5938"/>
                </a:solidFill>
                <a:latin typeface="Cambria" pitchFamily="18" charset="0"/>
                <a:cs typeface="Museo 300"/>
              </a:rPr>
              <a:t>Delays in the look of accelerated aging</a:t>
            </a:r>
            <a:endParaRPr lang="en-US" sz="2000" dirty="0">
              <a:solidFill>
                <a:srgbClr val="6F5938"/>
              </a:solidFill>
              <a:latin typeface="Cambria" pitchFamily="18" charset="0"/>
              <a:cs typeface="Museo 300"/>
            </a:endParaRPr>
          </a:p>
          <a:p>
            <a:pPr marL="177800" indent="-177800">
              <a:spcAft>
                <a:spcPts val="400"/>
              </a:spcAft>
              <a:buFont typeface="Arial"/>
              <a:buChar char="•"/>
            </a:pPr>
            <a:r>
              <a:rPr lang="en-US" sz="2000" dirty="0" smtClean="0">
                <a:solidFill>
                  <a:srgbClr val="6F5938"/>
                </a:solidFill>
                <a:latin typeface="Cambria" pitchFamily="18" charset="0"/>
                <a:cs typeface="Museo 300"/>
              </a:rPr>
              <a:t>Supports healthy levels of collagen</a:t>
            </a:r>
            <a:endParaRPr lang="en-US" sz="2000" dirty="0">
              <a:solidFill>
                <a:srgbClr val="6F5938"/>
              </a:solidFill>
              <a:latin typeface="Cambria" pitchFamily="18" charset="0"/>
              <a:cs typeface="Museo 300"/>
            </a:endParaRPr>
          </a:p>
          <a:p>
            <a:pPr marL="177800" indent="-177800">
              <a:spcAft>
                <a:spcPts val="400"/>
              </a:spcAft>
              <a:buFont typeface="Arial"/>
              <a:buChar char="•"/>
            </a:pPr>
            <a:r>
              <a:rPr lang="en-US" sz="2000" dirty="0" smtClean="0">
                <a:solidFill>
                  <a:srgbClr val="6F5938"/>
                </a:solidFill>
                <a:latin typeface="Cambria" pitchFamily="18" charset="0"/>
                <a:cs typeface="Museo 300"/>
              </a:rPr>
              <a:t>Reduces the appearance of hyper-pigmented skin</a:t>
            </a:r>
            <a:endParaRPr lang="en-US" sz="2000" dirty="0">
              <a:solidFill>
                <a:srgbClr val="6F5938"/>
              </a:solidFill>
              <a:latin typeface="Cambria" pitchFamily="18" charset="0"/>
              <a:cs typeface="Museo 300"/>
            </a:endParaRPr>
          </a:p>
          <a:p>
            <a:pPr marL="177800" indent="-177800">
              <a:spcAft>
                <a:spcPts val="400"/>
              </a:spcAft>
              <a:buFont typeface="Arial"/>
              <a:buChar char="•"/>
            </a:pPr>
            <a:r>
              <a:rPr lang="en-US" sz="2000" dirty="0" smtClean="0">
                <a:solidFill>
                  <a:srgbClr val="6F5938"/>
                </a:solidFill>
                <a:latin typeface="Cambria" pitchFamily="18" charset="0"/>
                <a:cs typeface="Museo 300"/>
              </a:rPr>
              <a:t>Promotes a clear-looking complexion</a:t>
            </a:r>
          </a:p>
        </p:txBody>
      </p:sp>
      <p:sp>
        <p:nvSpPr>
          <p:cNvPr id="14" name="Title 1"/>
          <p:cNvSpPr txBox="1">
            <a:spLocks/>
          </p:cNvSpPr>
          <p:nvPr/>
        </p:nvSpPr>
        <p:spPr>
          <a:xfrm>
            <a:off x="2005129" y="127344"/>
            <a:ext cx="6819900" cy="1143000"/>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6F5938"/>
                </a:solidFill>
                <a:effectLst/>
                <a:uLnTx/>
                <a:uFillTx/>
                <a:latin typeface="Cambria" pitchFamily="18" charset="0"/>
                <a:ea typeface="華康儷中黑" pitchFamily="49" charset="-120"/>
                <a:cs typeface="Museo 700"/>
              </a:rPr>
              <a:t>極緻妍亮精華液</a:t>
            </a:r>
            <a:r>
              <a:rPr kumimoji="0" lang="en-US" altLang="zh-TW" sz="3200" b="0" i="0" u="none" strike="noStrike" kern="1200" cap="none" spc="0" normalizeH="0" baseline="0" noProof="0" dirty="0" smtClean="0">
                <a:ln>
                  <a:noFill/>
                </a:ln>
                <a:solidFill>
                  <a:srgbClr val="6F5938"/>
                </a:solidFill>
                <a:effectLst/>
                <a:uLnTx/>
                <a:uFillTx/>
                <a:latin typeface="Cambria" pitchFamily="18" charset="0"/>
                <a:ea typeface="華康儷中黑" pitchFamily="49" charset="-120"/>
                <a:cs typeface="Museo 700"/>
              </a:rPr>
              <a:t/>
            </a:r>
            <a:br>
              <a:rPr kumimoji="0" lang="en-US" altLang="zh-TW" sz="3200" b="0" i="0" u="none" strike="noStrike" kern="1200" cap="none" spc="0" normalizeH="0" baseline="0" noProof="0" dirty="0" smtClean="0">
                <a:ln>
                  <a:noFill/>
                </a:ln>
                <a:solidFill>
                  <a:srgbClr val="6F5938"/>
                </a:solidFill>
                <a:effectLst/>
                <a:uLnTx/>
                <a:uFillTx/>
                <a:latin typeface="Cambria" pitchFamily="18" charset="0"/>
                <a:ea typeface="華康儷中黑" pitchFamily="49" charset="-120"/>
                <a:cs typeface="Museo 700"/>
              </a:rPr>
            </a:br>
            <a:r>
              <a:rPr kumimoji="0" lang="en-US" altLang="zh-TW" sz="2800" b="0" i="0" u="none" strike="noStrike" kern="1200" cap="none" spc="0" normalizeH="0" baseline="0" noProof="0" dirty="0" smtClean="0">
                <a:ln>
                  <a:noFill/>
                </a:ln>
                <a:solidFill>
                  <a:srgbClr val="6F5938"/>
                </a:solidFill>
                <a:effectLst/>
                <a:uLnTx/>
                <a:uFillTx/>
                <a:latin typeface="Cambria" pitchFamily="18" charset="0"/>
                <a:ea typeface="+mj-ea"/>
                <a:cs typeface="Museo 700"/>
              </a:rPr>
              <a:t>SERUM CONCENTRATE</a:t>
            </a:r>
            <a:endParaRPr kumimoji="0" lang="zh-TW" altLang="en-US" sz="2800" b="0" i="0" u="none" strike="noStrike" kern="1200" cap="none" spc="0" normalizeH="0" baseline="0" noProof="0" dirty="0">
              <a:ln>
                <a:noFill/>
              </a:ln>
              <a:solidFill>
                <a:srgbClr val="6F5938"/>
              </a:solidFill>
              <a:effectLst/>
              <a:uLnTx/>
              <a:uFillTx/>
              <a:latin typeface="Cambria" pitchFamily="18" charset="0"/>
              <a:ea typeface="華康儷中黑" pitchFamily="49" charset="-120"/>
              <a:cs typeface="Museo 700"/>
            </a:endParaRPr>
          </a:p>
        </p:txBody>
      </p:sp>
      <p:sp>
        <p:nvSpPr>
          <p:cNvPr id="15" name="Title 1"/>
          <p:cNvSpPr txBox="1">
            <a:spLocks/>
          </p:cNvSpPr>
          <p:nvPr/>
        </p:nvSpPr>
        <p:spPr>
          <a:xfrm>
            <a:off x="2090193" y="6452089"/>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ea typeface="華康儷中黑" pitchFamily="49" charset="-120"/>
                <a:cs typeface="Museo 700"/>
              </a:rPr>
              <a:t>Code: HK12204 DC: $495 SR: $690 BV: 50</a:t>
            </a:r>
            <a:endParaRPr kumimoji="0" lang="en-US" sz="2000" dirty="0">
              <a:solidFill>
                <a:srgbClr val="6F5938"/>
              </a:solidFill>
              <a:latin typeface="Cambria" pitchFamily="18" charset="0"/>
              <a:ea typeface="華康儷中黑" pitchFamily="49" charset="-120"/>
              <a:cs typeface="Museo 700"/>
            </a:endParaRPr>
          </a:p>
        </p:txBody>
      </p:sp>
    </p:spTree>
    <p:extLst>
      <p:ext uri="{BB962C8B-B14F-4D97-AF65-F5344CB8AC3E}">
        <p14:creationId xmlns:p14="http://schemas.microsoft.com/office/powerpoint/2010/main" xmlns="" val="1300255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998630" y="223410"/>
            <a:ext cx="4635779"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0" lang="zh-TW" altLang="en-US" sz="3200" dirty="0" smtClean="0">
                <a:solidFill>
                  <a:srgbClr val="6F5938"/>
                </a:solidFill>
                <a:latin typeface="Cambria" pitchFamily="18" charset="0"/>
                <a:ea typeface="華康儷中黑" pitchFamily="49" charset="-120"/>
                <a:cs typeface="Museo 700"/>
              </a:rPr>
              <a:t>極緻妍亮眼霜</a:t>
            </a:r>
            <a:endParaRPr kumimoji="0" lang="en-US" altLang="zh-TW" sz="3200" dirty="0" smtClean="0">
              <a:solidFill>
                <a:srgbClr val="6F5938"/>
              </a:solidFill>
              <a:latin typeface="Cambria" pitchFamily="18" charset="0"/>
              <a:ea typeface="華康儷中黑" pitchFamily="49" charset="-120"/>
              <a:cs typeface="Museo 700"/>
            </a:endParaRPr>
          </a:p>
          <a:p>
            <a:pPr algn="l"/>
            <a:r>
              <a:rPr lang="en-US" altLang="zh-TW" sz="2800" dirty="0" smtClean="0">
                <a:solidFill>
                  <a:srgbClr val="6F5938"/>
                </a:solidFill>
                <a:latin typeface="Cambria" pitchFamily="18" charset="0"/>
                <a:ea typeface="華康儷中黑" pitchFamily="49" charset="-120"/>
                <a:cs typeface="Museo 700"/>
              </a:rPr>
              <a:t>EYE BALM</a:t>
            </a:r>
          </a:p>
        </p:txBody>
      </p:sp>
      <p:sp>
        <p:nvSpPr>
          <p:cNvPr id="6" name="Title 1"/>
          <p:cNvSpPr txBox="1">
            <a:spLocks/>
          </p:cNvSpPr>
          <p:nvPr/>
        </p:nvSpPr>
        <p:spPr>
          <a:xfrm>
            <a:off x="2019896" y="6452089"/>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 HK12200 DC: $240 SR: $335 BV: 23</a:t>
            </a:r>
            <a:endParaRPr kumimoji="0" lang="en-US" sz="2000" dirty="0">
              <a:solidFill>
                <a:srgbClr val="6F5938"/>
              </a:solidFill>
              <a:latin typeface="Cambria" pitchFamily="18" charset="0"/>
              <a:cs typeface="Museo 700"/>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820244" y="272416"/>
            <a:ext cx="1993212" cy="579328"/>
          </a:xfrm>
          <a:prstGeom prst="rect">
            <a:avLst/>
          </a:prstGeom>
        </p:spPr>
      </p:pic>
      <p:sp>
        <p:nvSpPr>
          <p:cNvPr id="12" name="Content Placeholder 2"/>
          <p:cNvSpPr txBox="1">
            <a:spLocks/>
          </p:cNvSpPr>
          <p:nvPr/>
        </p:nvSpPr>
        <p:spPr bwMode="auto">
          <a:xfrm>
            <a:off x="2074153" y="3924495"/>
            <a:ext cx="4572873" cy="25500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spcBef>
                <a:spcPct val="20000"/>
              </a:spcBef>
              <a:defRPr/>
            </a:pPr>
            <a:r>
              <a:rPr kumimoji="0" lang="en-US" sz="2000" dirty="0" smtClean="0">
                <a:solidFill>
                  <a:srgbClr val="6F5938"/>
                </a:solidFill>
                <a:latin typeface="Cambria" pitchFamily="18" charset="0"/>
                <a:cs typeface="Museo 700"/>
              </a:rPr>
              <a:t>KEY INGREDIENTS:</a:t>
            </a:r>
          </a:p>
          <a:p>
            <a:pPr marL="341313" indent="-341313">
              <a:spcBef>
                <a:spcPct val="20000"/>
              </a:spcBef>
              <a:buFont typeface="Arial" pitchFamily="34" charset="0"/>
              <a:buChar char="•"/>
              <a:defRPr/>
            </a:pPr>
            <a:r>
              <a:rPr kumimoji="0" lang="en-US" altLang="zh-TW" sz="2000" dirty="0" err="1" smtClean="0">
                <a:solidFill>
                  <a:srgbClr val="6F5938"/>
                </a:solidFill>
                <a:latin typeface="Cambria" pitchFamily="18" charset="0"/>
                <a:ea typeface="華康儷中黑" pitchFamily="49" charset="-120"/>
                <a:cs typeface="Museo 300"/>
              </a:rPr>
              <a:t>Pinoxide</a:t>
            </a:r>
            <a:r>
              <a:rPr kumimoji="0" lang="en-US" altLang="zh-TW" sz="2000" baseline="30000" dirty="0" smtClean="0">
                <a:solidFill>
                  <a:srgbClr val="6F5938"/>
                </a:solidFill>
                <a:latin typeface="Cambria" pitchFamily="18" charset="0"/>
                <a:ea typeface="華康儷中黑" pitchFamily="49" charset="-120"/>
                <a:cs typeface="Museo 300"/>
              </a:rPr>
              <a:t>®</a:t>
            </a:r>
          </a:p>
          <a:p>
            <a:pPr marL="341313" indent="-341313">
              <a:spcBef>
                <a:spcPct val="20000"/>
              </a:spcBef>
              <a:buFont typeface="Arial" pitchFamily="34" charset="0"/>
              <a:buChar char="•"/>
              <a:defRPr/>
            </a:pPr>
            <a:r>
              <a:rPr kumimoji="0" lang="en-US" sz="2000" dirty="0" smtClean="0">
                <a:solidFill>
                  <a:srgbClr val="6F5938"/>
                </a:solidFill>
                <a:latin typeface="Cambria" pitchFamily="18" charset="0"/>
                <a:ea typeface="華康儷中黑" pitchFamily="49" charset="-120"/>
              </a:rPr>
              <a:t>Shea Butter</a:t>
            </a:r>
          </a:p>
          <a:p>
            <a:pPr marL="341313" indent="-341313">
              <a:spcBef>
                <a:spcPct val="20000"/>
              </a:spcBef>
              <a:buFont typeface="Arial" pitchFamily="34" charset="0"/>
              <a:buChar char="•"/>
              <a:defRPr/>
            </a:pPr>
            <a:r>
              <a:rPr kumimoji="0" lang="en-US" sz="2000" dirty="0" smtClean="0">
                <a:solidFill>
                  <a:srgbClr val="6F5938"/>
                </a:solidFill>
                <a:latin typeface="Cambria" pitchFamily="18" charset="0"/>
                <a:ea typeface="華康儷中黑" pitchFamily="49" charset="-120"/>
              </a:rPr>
              <a:t>Glycerin</a:t>
            </a:r>
          </a:p>
          <a:p>
            <a:pPr marL="341313" indent="-341313">
              <a:spcBef>
                <a:spcPct val="20000"/>
              </a:spcBef>
              <a:buFont typeface="Arial" pitchFamily="34" charset="0"/>
              <a:buChar char="•"/>
              <a:defRPr/>
            </a:pPr>
            <a:r>
              <a:rPr kumimoji="0" lang="en-US" sz="2000" dirty="0" err="1" smtClean="0">
                <a:solidFill>
                  <a:srgbClr val="6F5938"/>
                </a:solidFill>
                <a:latin typeface="Cambria" pitchFamily="18" charset="0"/>
                <a:ea typeface="華康儷中黑" pitchFamily="49" charset="-120"/>
              </a:rPr>
              <a:t>Squalane</a:t>
            </a:r>
            <a:endParaRPr kumimoji="0" lang="en-US" sz="2000" dirty="0" smtClean="0">
              <a:solidFill>
                <a:srgbClr val="6F5938"/>
              </a:solidFill>
              <a:latin typeface="Cambria" pitchFamily="18" charset="0"/>
              <a:ea typeface="華康儷中黑" pitchFamily="49" charset="-120"/>
            </a:endParaRPr>
          </a:p>
          <a:p>
            <a:pPr marL="341313" indent="-341313">
              <a:spcBef>
                <a:spcPts val="0"/>
              </a:spcBef>
              <a:spcAft>
                <a:spcPts val="400"/>
              </a:spcAft>
              <a:buFont typeface="Arial" charset="0"/>
              <a:buNone/>
              <a:defRPr/>
            </a:pPr>
            <a:endParaRPr kumimoji="0" lang="en-US" sz="2000" dirty="0" smtClean="0">
              <a:solidFill>
                <a:srgbClr val="FF0000"/>
              </a:solidFill>
              <a:latin typeface="Cambria" pitchFamily="18" charset="0"/>
              <a:cs typeface="Museo 300"/>
            </a:endParaRPr>
          </a:p>
        </p:txBody>
      </p:sp>
      <p:sp>
        <p:nvSpPr>
          <p:cNvPr id="13" name="Rectangle 1"/>
          <p:cNvSpPr>
            <a:spLocks noChangeArrowheads="1"/>
          </p:cNvSpPr>
          <p:nvPr/>
        </p:nvSpPr>
        <p:spPr bwMode="auto">
          <a:xfrm>
            <a:off x="2042157" y="1368242"/>
            <a:ext cx="5719612" cy="2655086"/>
          </a:xfrm>
          <a:prstGeom prst="rect">
            <a:avLst/>
          </a:prstGeom>
          <a:noFill/>
          <a:ln w="9525">
            <a:noFill/>
            <a:miter lim="800000"/>
            <a:headEnd/>
            <a:tailEnd/>
          </a:ln>
        </p:spPr>
        <p:txBody>
          <a:bodyPr wrap="square">
            <a:spAutoFit/>
          </a:bodyPr>
          <a:lstStyle/>
          <a:p>
            <a:pPr marL="169863" indent="-169863">
              <a:spcAft>
                <a:spcPts val="400"/>
              </a:spcAft>
            </a:pPr>
            <a:r>
              <a:rPr kumimoji="0" lang="zh-TW" altLang="en-US" sz="2400" dirty="0" smtClean="0">
                <a:solidFill>
                  <a:srgbClr val="6F5938"/>
                </a:solidFill>
                <a:latin typeface="Cambria" pitchFamily="18" charset="0"/>
                <a:ea typeface="華康儷中黑" pitchFamily="49" charset="-120"/>
                <a:cs typeface="Museo 300"/>
              </a:rPr>
              <a:t>主要成份：</a:t>
            </a:r>
            <a:endParaRPr kumimoji="0" lang="en-US" altLang="zh-TW" sz="2400" dirty="0" smtClean="0">
              <a:solidFill>
                <a:srgbClr val="6F5938"/>
              </a:solidFill>
              <a:latin typeface="Cambria" pitchFamily="18" charset="0"/>
              <a:ea typeface="華康儷中黑" pitchFamily="49" charset="-120"/>
              <a:cs typeface="Museo 300"/>
            </a:endParaRPr>
          </a:p>
          <a:p>
            <a:pPr marL="341313" indent="-341313">
              <a:spcBef>
                <a:spcPct val="20000"/>
              </a:spcBef>
              <a:buFont typeface="Arial" pitchFamily="34" charset="0"/>
              <a:buChar char="•"/>
              <a:defRPr/>
            </a:pPr>
            <a:r>
              <a:rPr kumimoji="0" lang="en-US" altLang="zh-TW" sz="2400" dirty="0" err="1" smtClean="0">
                <a:solidFill>
                  <a:srgbClr val="6F5938"/>
                </a:solidFill>
                <a:latin typeface="Cambria" pitchFamily="18" charset="0"/>
                <a:ea typeface="華康儷中黑" pitchFamily="49" charset="-120"/>
                <a:cs typeface="Museo 300"/>
              </a:rPr>
              <a:t>Pinoxide</a:t>
            </a:r>
            <a:r>
              <a:rPr kumimoji="0" lang="en-US" altLang="zh-TW" sz="2400" baseline="30000" dirty="0" smtClean="0">
                <a:solidFill>
                  <a:srgbClr val="6F5938"/>
                </a:solidFill>
                <a:latin typeface="Cambria" pitchFamily="18" charset="0"/>
                <a:ea typeface="華康儷中黑" pitchFamily="49" charset="-120"/>
                <a:cs typeface="Museo 300"/>
              </a:rPr>
              <a:t>®</a:t>
            </a:r>
          </a:p>
          <a:p>
            <a:pPr marL="341313" indent="-341313">
              <a:spcBef>
                <a:spcPct val="20000"/>
              </a:spcBef>
              <a:buFont typeface="Arial" pitchFamily="34" charset="0"/>
              <a:buChar char="•"/>
              <a:defRPr/>
            </a:pPr>
            <a:r>
              <a:rPr kumimoji="0" lang="zh-TW" altLang="en-US" sz="2400" dirty="0" smtClean="0">
                <a:solidFill>
                  <a:srgbClr val="6F5938"/>
                </a:solidFill>
                <a:latin typeface="Cambria" pitchFamily="18" charset="0"/>
                <a:ea typeface="華康儷中黑" pitchFamily="49" charset="-120"/>
                <a:cs typeface="Museo 300"/>
              </a:rPr>
              <a:t>乳木果油</a:t>
            </a:r>
            <a:endParaRPr kumimoji="0" lang="en-US" altLang="zh-TW" sz="2400" dirty="0" err="1" smtClean="0">
              <a:solidFill>
                <a:srgbClr val="6F5938"/>
              </a:solidFill>
              <a:latin typeface="Cambria" pitchFamily="18" charset="0"/>
              <a:ea typeface="華康儷中黑" pitchFamily="49" charset="-120"/>
              <a:cs typeface="Museo 300"/>
            </a:endParaRPr>
          </a:p>
          <a:p>
            <a:pPr marL="341313" indent="-341313">
              <a:spcBef>
                <a:spcPct val="20000"/>
              </a:spcBef>
              <a:buFont typeface="Arial" pitchFamily="34" charset="0"/>
              <a:buChar char="•"/>
              <a:defRPr/>
            </a:pPr>
            <a:r>
              <a:rPr kumimoji="0" lang="zh-TW" altLang="en-US" sz="2400" dirty="0" err="1" smtClean="0">
                <a:solidFill>
                  <a:srgbClr val="6F5938"/>
                </a:solidFill>
                <a:latin typeface="Cambria" pitchFamily="18" charset="0"/>
                <a:ea typeface="華康儷中黑" pitchFamily="49" charset="-120"/>
                <a:cs typeface="Museo 300"/>
              </a:rPr>
              <a:t>甘油</a:t>
            </a:r>
          </a:p>
          <a:p>
            <a:pPr marL="341313" indent="-341313">
              <a:spcBef>
                <a:spcPct val="20000"/>
              </a:spcBef>
              <a:buFont typeface="Arial" pitchFamily="34" charset="0"/>
              <a:buChar char="•"/>
              <a:defRPr/>
            </a:pPr>
            <a:r>
              <a:rPr kumimoji="0" lang="zh-TW" altLang="en-US" sz="2400" dirty="0" err="1" smtClean="0">
                <a:solidFill>
                  <a:srgbClr val="6F5938"/>
                </a:solidFill>
                <a:latin typeface="Cambria" pitchFamily="18" charset="0"/>
                <a:ea typeface="華康儷中黑" pitchFamily="49" charset="-120"/>
                <a:cs typeface="Museo 300"/>
              </a:rPr>
              <a:t>角鯊烷</a:t>
            </a:r>
            <a:endParaRPr kumimoji="0" lang="en-US" altLang="zh-TW" sz="2400" dirty="0" err="1" smtClean="0">
              <a:solidFill>
                <a:srgbClr val="6F5938"/>
              </a:solidFill>
              <a:latin typeface="Cambria" pitchFamily="18" charset="0"/>
              <a:ea typeface="華康儷中黑" pitchFamily="49" charset="-120"/>
              <a:cs typeface="Museo 300"/>
            </a:endParaRPr>
          </a:p>
          <a:p>
            <a:pPr marL="169863" indent="-169863">
              <a:spcAft>
                <a:spcPts val="400"/>
              </a:spcAft>
            </a:pPr>
            <a:endParaRPr kumimoji="0" lang="en-US" altLang="zh-TW" sz="2400" dirty="0">
              <a:solidFill>
                <a:srgbClr val="6F5938"/>
              </a:solidFill>
              <a:latin typeface="Cambria" pitchFamily="18" charset="0"/>
              <a:ea typeface="華康儷中黑" pitchFamily="49" charset="-120"/>
              <a:cs typeface="Museo 300"/>
            </a:endParaRPr>
          </a:p>
        </p:txBody>
      </p:sp>
      <p:pic>
        <p:nvPicPr>
          <p:cNvPr id="14" name="Picture 13" descr="02White.png"/>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5562452" y="2987644"/>
            <a:ext cx="3519944" cy="3044276"/>
          </a:xfrm>
          <a:prstGeom prst="rect">
            <a:avLst/>
          </a:prstGeom>
          <a:effectLst/>
        </p:spPr>
      </p:pic>
    </p:spTree>
    <p:extLst>
      <p:ext uri="{BB962C8B-B14F-4D97-AF65-F5344CB8AC3E}">
        <p14:creationId xmlns:p14="http://schemas.microsoft.com/office/powerpoint/2010/main" xmlns="" val="1420442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820244" y="272416"/>
            <a:ext cx="1993212" cy="579328"/>
          </a:xfrm>
          <a:prstGeom prst="rect">
            <a:avLst/>
          </a:prstGeom>
        </p:spPr>
      </p:pic>
      <p:pic>
        <p:nvPicPr>
          <p:cNvPr id="11" name="Picture 10" descr="02White.png"/>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5959153" y="3485186"/>
            <a:ext cx="3519944" cy="3044276"/>
          </a:xfrm>
          <a:prstGeom prst="rect">
            <a:avLst/>
          </a:prstGeom>
          <a:effectLst/>
        </p:spPr>
      </p:pic>
      <p:sp>
        <p:nvSpPr>
          <p:cNvPr id="9" name="Rectangle 8"/>
          <p:cNvSpPr/>
          <p:nvPr/>
        </p:nvSpPr>
        <p:spPr>
          <a:xfrm>
            <a:off x="2042099" y="1330981"/>
            <a:ext cx="6398910" cy="1938992"/>
          </a:xfrm>
          <a:prstGeom prst="rect">
            <a:avLst/>
          </a:prstGeom>
        </p:spPr>
        <p:txBody>
          <a:bodyPr wrap="square">
            <a:spAutoFit/>
          </a:bodyPr>
          <a:lstStyle/>
          <a:p>
            <a:r>
              <a:rPr kumimoji="0" lang="zh-TW" altLang="en-US" sz="2400" dirty="0" smtClean="0">
                <a:solidFill>
                  <a:srgbClr val="6F5938"/>
                </a:solidFill>
                <a:latin typeface="Cambria" pitchFamily="18" charset="0"/>
                <a:ea typeface="華康儷中黑" pitchFamily="49" charset="-120"/>
                <a:cs typeface="Museo 300"/>
              </a:rPr>
              <a:t>效果：</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減淡黑眼圈</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 緊緻眼底肌膚</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支援肌膚彈性</a:t>
            </a:r>
            <a:endParaRPr kumimoji="0" lang="en-US" altLang="zh-TW" sz="2400" dirty="0" smtClean="0">
              <a:solidFill>
                <a:srgbClr val="6F5938"/>
              </a:solidFill>
              <a:latin typeface="Cambria" pitchFamily="18" charset="0"/>
              <a:ea typeface="華康儷中黑" pitchFamily="49" charset="-120"/>
              <a:cs typeface="Museo 300"/>
            </a:endParaRPr>
          </a:p>
          <a:p>
            <a:pPr>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 加入柔光因子，使眼周肌膚細緻無瑕</a:t>
            </a:r>
            <a:endParaRPr kumimoji="0" lang="en-US" altLang="zh-TW" sz="2400" dirty="0">
              <a:solidFill>
                <a:srgbClr val="6F5938"/>
              </a:solidFill>
              <a:latin typeface="Cambria" pitchFamily="18" charset="0"/>
              <a:ea typeface="華康儷中黑" pitchFamily="49" charset="-120"/>
              <a:cs typeface="Museo 300"/>
            </a:endParaRPr>
          </a:p>
        </p:txBody>
      </p:sp>
      <p:sp>
        <p:nvSpPr>
          <p:cNvPr id="12" name="Rectangle 11"/>
          <p:cNvSpPr/>
          <p:nvPr/>
        </p:nvSpPr>
        <p:spPr>
          <a:xfrm>
            <a:off x="2052734" y="3396149"/>
            <a:ext cx="4092572" cy="2708434"/>
          </a:xfrm>
          <a:prstGeom prst="rect">
            <a:avLst/>
          </a:prstGeom>
        </p:spPr>
        <p:txBody>
          <a:bodyPr wrap="square">
            <a:spAutoFit/>
          </a:bodyPr>
          <a:lstStyle/>
          <a:p>
            <a:r>
              <a:rPr lang="en-US" sz="2000" cap="all" dirty="0" smtClean="0">
                <a:solidFill>
                  <a:srgbClr val="6F5938"/>
                </a:solidFill>
                <a:latin typeface="Cambria" pitchFamily="18" charset="0"/>
                <a:cs typeface="Museo 300"/>
              </a:rPr>
              <a:t>Results you can expect:</a:t>
            </a:r>
            <a:endParaRPr lang="en-US" sz="2000" cap="all" dirty="0">
              <a:solidFill>
                <a:srgbClr val="6F5938"/>
              </a:solidFill>
              <a:latin typeface="Cambria" pitchFamily="18" charset="0"/>
              <a:cs typeface="Museo 300"/>
            </a:endParaRPr>
          </a:p>
          <a:p>
            <a:pPr marL="228600" indent="-228600">
              <a:spcAft>
                <a:spcPts val="400"/>
              </a:spcAft>
              <a:buFont typeface="Arial"/>
              <a:buChar char="•"/>
            </a:pPr>
            <a:r>
              <a:rPr lang="en-US" sz="2000" dirty="0">
                <a:solidFill>
                  <a:srgbClr val="6F5938"/>
                </a:solidFill>
                <a:latin typeface="Cambria" pitchFamily="18" charset="0"/>
                <a:cs typeface="Museo 300"/>
              </a:rPr>
              <a:t>Reduces the appearance of under eye </a:t>
            </a:r>
            <a:r>
              <a:rPr lang="en-US" sz="2000" dirty="0" smtClean="0">
                <a:solidFill>
                  <a:srgbClr val="6F5938"/>
                </a:solidFill>
                <a:latin typeface="Cambria" pitchFamily="18" charset="0"/>
                <a:cs typeface="Museo 300"/>
              </a:rPr>
              <a:t>dark circles</a:t>
            </a:r>
          </a:p>
          <a:p>
            <a:pPr marL="228600" indent="-228600">
              <a:spcAft>
                <a:spcPts val="400"/>
              </a:spcAft>
              <a:buFont typeface="Arial"/>
              <a:buChar char="•"/>
            </a:pPr>
            <a:r>
              <a:rPr lang="en-US" sz="2000" dirty="0" smtClean="0">
                <a:solidFill>
                  <a:srgbClr val="6F5938"/>
                </a:solidFill>
                <a:latin typeface="Cambria" pitchFamily="18" charset="0"/>
                <a:cs typeface="Museo 300"/>
              </a:rPr>
              <a:t>Promotes under-eye skin firmness</a:t>
            </a:r>
          </a:p>
          <a:p>
            <a:pPr marL="228600" indent="-228600">
              <a:spcAft>
                <a:spcPts val="400"/>
              </a:spcAft>
              <a:buFont typeface="Arial"/>
              <a:buChar char="•"/>
            </a:pPr>
            <a:r>
              <a:rPr lang="en-US" sz="2000" dirty="0" smtClean="0">
                <a:solidFill>
                  <a:srgbClr val="6F5938"/>
                </a:solidFill>
                <a:latin typeface="Cambria" pitchFamily="18" charset="0"/>
                <a:cs typeface="Museo 300"/>
              </a:rPr>
              <a:t>Supports the resiliency of skin</a:t>
            </a:r>
          </a:p>
          <a:p>
            <a:pPr marL="228600" indent="-228600">
              <a:spcAft>
                <a:spcPts val="400"/>
              </a:spcAft>
              <a:buFont typeface="Arial"/>
              <a:buChar char="•"/>
            </a:pPr>
            <a:r>
              <a:rPr lang="en-US" sz="2000" dirty="0" smtClean="0">
                <a:solidFill>
                  <a:srgbClr val="6F5938"/>
                </a:solidFill>
                <a:latin typeface="Cambria" pitchFamily="18" charset="0"/>
                <a:cs typeface="Museo 300"/>
              </a:rPr>
              <a:t>Light-diffusing pigments promote a flawless-looking appearance</a:t>
            </a:r>
            <a:endParaRPr lang="en-US" sz="2000" dirty="0">
              <a:solidFill>
                <a:srgbClr val="6F5938"/>
              </a:solidFill>
              <a:latin typeface="Cambria" pitchFamily="18" charset="0"/>
              <a:cs typeface="Museo 300"/>
            </a:endParaRPr>
          </a:p>
        </p:txBody>
      </p:sp>
      <p:sp>
        <p:nvSpPr>
          <p:cNvPr id="13" name="Title 1"/>
          <p:cNvSpPr txBox="1">
            <a:spLocks/>
          </p:cNvSpPr>
          <p:nvPr/>
        </p:nvSpPr>
        <p:spPr>
          <a:xfrm>
            <a:off x="1998630" y="223410"/>
            <a:ext cx="4635779"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0" lang="zh-TW" altLang="en-US" sz="3200" dirty="0" smtClean="0">
                <a:solidFill>
                  <a:srgbClr val="6F5938"/>
                </a:solidFill>
                <a:latin typeface="Cambria" pitchFamily="18" charset="0"/>
                <a:ea typeface="華康儷中黑" pitchFamily="49" charset="-120"/>
                <a:cs typeface="Museo 700"/>
              </a:rPr>
              <a:t>極緻妍亮眼霜</a:t>
            </a:r>
            <a:endParaRPr kumimoji="0" lang="en-US" altLang="zh-TW" sz="3200" dirty="0" smtClean="0">
              <a:solidFill>
                <a:srgbClr val="6F5938"/>
              </a:solidFill>
              <a:latin typeface="Cambria" pitchFamily="18" charset="0"/>
              <a:ea typeface="華康儷中黑" pitchFamily="49" charset="-120"/>
              <a:cs typeface="Museo 700"/>
            </a:endParaRPr>
          </a:p>
          <a:p>
            <a:pPr algn="l"/>
            <a:r>
              <a:rPr lang="en-US" altLang="zh-TW" sz="2800" dirty="0" smtClean="0">
                <a:solidFill>
                  <a:srgbClr val="6F5938"/>
                </a:solidFill>
                <a:latin typeface="Cambria" pitchFamily="18" charset="0"/>
                <a:ea typeface="華康儷中黑" pitchFamily="49" charset="-120"/>
                <a:cs typeface="Museo 700"/>
              </a:rPr>
              <a:t>EYE BALM</a:t>
            </a:r>
          </a:p>
        </p:txBody>
      </p:sp>
      <p:sp>
        <p:nvSpPr>
          <p:cNvPr id="14" name="Title 1"/>
          <p:cNvSpPr txBox="1">
            <a:spLocks/>
          </p:cNvSpPr>
          <p:nvPr/>
        </p:nvSpPr>
        <p:spPr>
          <a:xfrm>
            <a:off x="2019896" y="6452089"/>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 HK12200 DC: $240 SR: $335 BV: 23</a:t>
            </a:r>
            <a:endParaRPr kumimoji="0" lang="en-US" sz="2000" dirty="0">
              <a:solidFill>
                <a:srgbClr val="6F5938"/>
              </a:solidFill>
              <a:latin typeface="Cambria" pitchFamily="18" charset="0"/>
              <a:cs typeface="Museo 700"/>
            </a:endParaRPr>
          </a:p>
        </p:txBody>
      </p:sp>
    </p:spTree>
    <p:extLst>
      <p:ext uri="{BB962C8B-B14F-4D97-AF65-F5344CB8AC3E}">
        <p14:creationId xmlns:p14="http://schemas.microsoft.com/office/powerpoint/2010/main" xmlns="" val="1420442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4" name="Title 1"/>
          <p:cNvSpPr txBox="1">
            <a:spLocks/>
          </p:cNvSpPr>
          <p:nvPr/>
        </p:nvSpPr>
        <p:spPr>
          <a:xfrm>
            <a:off x="1966731" y="6462722"/>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 HK12201 DC: $350 SR: $490 BV: 35</a:t>
            </a:r>
            <a:endParaRPr kumimoji="0" lang="en-US" sz="2000" dirty="0">
              <a:solidFill>
                <a:srgbClr val="6F5938"/>
              </a:solidFill>
              <a:latin typeface="Cambria" pitchFamily="18" charset="0"/>
              <a:cs typeface="Museo 700"/>
            </a:endParaRPr>
          </a:p>
        </p:txBody>
      </p:sp>
      <p:sp>
        <p:nvSpPr>
          <p:cNvPr id="9" name="Title 1"/>
          <p:cNvSpPr txBox="1">
            <a:spLocks/>
          </p:cNvSpPr>
          <p:nvPr/>
        </p:nvSpPr>
        <p:spPr>
          <a:xfrm>
            <a:off x="1998630" y="218956"/>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0" lang="zh-TW" altLang="en-US" sz="3200" dirty="0" smtClean="0">
                <a:solidFill>
                  <a:srgbClr val="6F5938"/>
                </a:solidFill>
                <a:latin typeface="Cambria" pitchFamily="18" charset="0"/>
                <a:ea typeface="華康儷中黑" pitchFamily="49" charset="-120"/>
                <a:cs typeface="Museo 700"/>
              </a:rPr>
              <a:t>極緻妍亮逆齡面霜</a:t>
            </a:r>
            <a:endParaRPr kumimoji="0" lang="en-US" altLang="zh-TW" sz="3200" dirty="0" smtClean="0">
              <a:solidFill>
                <a:srgbClr val="6F5938"/>
              </a:solidFill>
              <a:latin typeface="Cambria" pitchFamily="18" charset="0"/>
              <a:ea typeface="華康儷中黑" pitchFamily="49" charset="-120"/>
              <a:cs typeface="Museo 700"/>
            </a:endParaRPr>
          </a:p>
          <a:p>
            <a:pPr algn="l"/>
            <a:r>
              <a:rPr lang="en-US" altLang="zh-TW" sz="2800" dirty="0" smtClean="0">
                <a:solidFill>
                  <a:srgbClr val="6F5938"/>
                </a:solidFill>
                <a:latin typeface="Cambria" pitchFamily="18" charset="0"/>
                <a:ea typeface="華康儷中黑" pitchFamily="49" charset="-120"/>
                <a:cs typeface="Museo 700"/>
              </a:rPr>
              <a:t>INTENSE REJUVENATION CRÈME</a:t>
            </a:r>
          </a:p>
        </p:txBody>
      </p:sp>
      <p:pic>
        <p:nvPicPr>
          <p:cNvPr id="7" name="Picture 6" descr="IntenseCreme.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444221" y="3073400"/>
            <a:ext cx="3907298" cy="3733800"/>
          </a:xfrm>
          <a:prstGeom prst="rect">
            <a:avLst/>
          </a:prstGeom>
          <a:effectLst/>
        </p:spPr>
      </p:pic>
      <p:sp>
        <p:nvSpPr>
          <p:cNvPr id="12" name="TextBox 11"/>
          <p:cNvSpPr txBox="1"/>
          <p:nvPr/>
        </p:nvSpPr>
        <p:spPr>
          <a:xfrm>
            <a:off x="2062428" y="3992928"/>
            <a:ext cx="4731780" cy="2913618"/>
          </a:xfrm>
          <a:prstGeom prst="rect">
            <a:avLst/>
          </a:prstGeom>
          <a:noFill/>
        </p:spPr>
        <p:txBody>
          <a:bodyPr wrap="square" rtlCol="0">
            <a:spAutoFit/>
          </a:bodyPr>
          <a:lstStyle/>
          <a:p>
            <a:pPr marL="192024" lvl="0" indent="-192024">
              <a:spcAft>
                <a:spcPts val="400"/>
              </a:spcAft>
            </a:pPr>
            <a:r>
              <a:rPr lang="en-US" sz="2000" dirty="0" smtClean="0">
                <a:solidFill>
                  <a:srgbClr val="6F5938"/>
                </a:solidFill>
                <a:latin typeface="Cambria" pitchFamily="18" charset="0"/>
                <a:cs typeface="Museo 700"/>
              </a:rPr>
              <a:t>KEY INGREDIENTS:</a:t>
            </a:r>
          </a:p>
          <a:p>
            <a:pPr marL="228600" lvl="0" indent="-228600">
              <a:spcAft>
                <a:spcPts val="400"/>
              </a:spcAft>
              <a:buFont typeface="Arial"/>
              <a:buChar char="•"/>
            </a:pPr>
            <a:r>
              <a:rPr lang="en-US" sz="2000" dirty="0" err="1" smtClean="0">
                <a:solidFill>
                  <a:srgbClr val="6F5938"/>
                </a:solidFill>
                <a:latin typeface="Cambria" pitchFamily="18" charset="0"/>
                <a:cs typeface="Museo 700"/>
              </a:rPr>
              <a:t>Matrixyl</a:t>
            </a:r>
            <a:r>
              <a:rPr lang="en-US" sz="2000" baseline="30000" dirty="0" smtClean="0">
                <a:solidFill>
                  <a:srgbClr val="6F5938"/>
                </a:solidFill>
                <a:latin typeface="Cambria" pitchFamily="18" charset="0"/>
                <a:cs typeface="Museo 700"/>
              </a:rPr>
              <a:t>®</a:t>
            </a:r>
            <a:r>
              <a:rPr lang="en-US" sz="2000" dirty="0" smtClean="0">
                <a:solidFill>
                  <a:srgbClr val="6F5938"/>
                </a:solidFill>
                <a:latin typeface="Cambria" pitchFamily="18" charset="0"/>
                <a:cs typeface="Museo 700"/>
              </a:rPr>
              <a:t> synthye’6</a:t>
            </a:r>
            <a:endParaRPr lang="en-US" sz="2000" dirty="0" smtClean="0">
              <a:solidFill>
                <a:srgbClr val="6F5938"/>
              </a:solidFill>
              <a:latin typeface="Cambria" pitchFamily="18" charset="0"/>
              <a:cs typeface="Museo 300"/>
            </a:endParaRPr>
          </a:p>
          <a:p>
            <a:pPr marL="228600" lvl="0" indent="-228600">
              <a:spcAft>
                <a:spcPts val="400"/>
              </a:spcAft>
              <a:buFont typeface="Arial"/>
              <a:buChar char="•"/>
            </a:pPr>
            <a:r>
              <a:rPr lang="en-US" sz="2000" dirty="0" err="1" smtClean="0">
                <a:solidFill>
                  <a:srgbClr val="6F5938"/>
                </a:solidFill>
                <a:latin typeface="Cambria" pitchFamily="18" charset="0"/>
                <a:cs typeface="Museo 300"/>
              </a:rPr>
              <a:t>Sytenol</a:t>
            </a:r>
            <a:r>
              <a:rPr lang="en-US" sz="2000" dirty="0" smtClean="0">
                <a:solidFill>
                  <a:srgbClr val="6F5938"/>
                </a:solidFill>
                <a:latin typeface="Cambria" pitchFamily="18" charset="0"/>
                <a:cs typeface="Museo 300"/>
              </a:rPr>
              <a:t> A</a:t>
            </a:r>
          </a:p>
          <a:p>
            <a:pPr marL="228600" lvl="0" indent="-228600">
              <a:spcAft>
                <a:spcPts val="400"/>
              </a:spcAft>
              <a:buFont typeface="Arial"/>
              <a:buChar char="•"/>
            </a:pPr>
            <a:r>
              <a:rPr lang="en-US" sz="2000" dirty="0" smtClean="0">
                <a:solidFill>
                  <a:srgbClr val="6F5938"/>
                </a:solidFill>
                <a:latin typeface="Cambria" pitchFamily="18" charset="0"/>
                <a:cs typeface="Museo 300"/>
              </a:rPr>
              <a:t>GranactiveAR-1423</a:t>
            </a:r>
          </a:p>
          <a:p>
            <a:pPr marL="228600" lvl="0" indent="-228600">
              <a:spcAft>
                <a:spcPts val="400"/>
              </a:spcAft>
              <a:buFont typeface="Arial"/>
              <a:buChar char="•"/>
            </a:pPr>
            <a:r>
              <a:rPr lang="en-US" sz="2000" dirty="0" smtClean="0">
                <a:solidFill>
                  <a:srgbClr val="6F5938"/>
                </a:solidFill>
                <a:latin typeface="Cambria" pitchFamily="18" charset="0"/>
                <a:cs typeface="Museo 300"/>
              </a:rPr>
              <a:t>Glycerin</a:t>
            </a:r>
          </a:p>
          <a:p>
            <a:pPr marL="228600" lvl="0" indent="-228600">
              <a:spcAft>
                <a:spcPts val="400"/>
              </a:spcAft>
              <a:buFont typeface="Arial"/>
              <a:buChar char="•"/>
            </a:pPr>
            <a:r>
              <a:rPr lang="en-US" sz="2000" dirty="0" smtClean="0">
                <a:solidFill>
                  <a:srgbClr val="6F5938"/>
                </a:solidFill>
                <a:latin typeface="Cambria" pitchFamily="18" charset="0"/>
                <a:cs typeface="Museo 300"/>
              </a:rPr>
              <a:t>Acetyl Glucosamine</a:t>
            </a:r>
            <a:endParaRPr lang="en-US" sz="2000" dirty="0">
              <a:solidFill>
                <a:srgbClr val="6F5938"/>
              </a:solidFill>
              <a:latin typeface="Cambria" pitchFamily="18" charset="0"/>
              <a:cs typeface="Museo 300"/>
            </a:endParaRPr>
          </a:p>
          <a:p>
            <a:pPr marL="192024" lvl="0" indent="-192024">
              <a:spcAft>
                <a:spcPts val="400"/>
              </a:spcAft>
            </a:pPr>
            <a:endParaRPr lang="en-US" sz="2000" dirty="0" smtClean="0">
              <a:solidFill>
                <a:srgbClr val="6F5938"/>
              </a:solidFill>
              <a:latin typeface="Cambria" pitchFamily="18" charset="0"/>
              <a:cs typeface="Museo 300"/>
            </a:endParaRPr>
          </a:p>
          <a:p>
            <a:pPr marL="192024" lvl="0" indent="-192024">
              <a:spcAft>
                <a:spcPts val="400"/>
              </a:spcAft>
            </a:pPr>
            <a:endParaRPr lang="en-US" sz="2000" dirty="0">
              <a:solidFill>
                <a:srgbClr val="6F5938"/>
              </a:solidFill>
              <a:latin typeface="Cambria" pitchFamily="18" charset="0"/>
              <a:cs typeface="Museo 300"/>
            </a:endParaRPr>
          </a:p>
        </p:txBody>
      </p:sp>
      <p:sp>
        <p:nvSpPr>
          <p:cNvPr id="13" name="Rectangle 1"/>
          <p:cNvSpPr>
            <a:spLocks noChangeArrowheads="1"/>
          </p:cNvSpPr>
          <p:nvPr/>
        </p:nvSpPr>
        <p:spPr bwMode="auto">
          <a:xfrm>
            <a:off x="2042157" y="1225743"/>
            <a:ext cx="5719612" cy="3406061"/>
          </a:xfrm>
          <a:prstGeom prst="rect">
            <a:avLst/>
          </a:prstGeom>
          <a:noFill/>
          <a:ln w="9525">
            <a:noFill/>
            <a:miter lim="800000"/>
            <a:headEnd/>
            <a:tailEnd/>
          </a:ln>
        </p:spPr>
        <p:txBody>
          <a:bodyPr wrap="square">
            <a:spAutoFit/>
          </a:bodyPr>
          <a:lstStyle/>
          <a:p>
            <a:pPr marL="169863" indent="-169863">
              <a:spcAft>
                <a:spcPts val="400"/>
              </a:spcAft>
            </a:pPr>
            <a:r>
              <a:rPr kumimoji="0" lang="zh-TW" altLang="en-US" sz="2400" dirty="0" smtClean="0">
                <a:solidFill>
                  <a:srgbClr val="6F5938"/>
                </a:solidFill>
                <a:latin typeface="Cambria" pitchFamily="18" charset="0"/>
                <a:ea typeface="華康儷中黑" pitchFamily="49" charset="-120"/>
                <a:cs typeface="Museo 300"/>
              </a:rPr>
              <a:t>主要成份：</a:t>
            </a:r>
            <a:endParaRPr kumimoji="0" lang="en-US" altLang="zh-TW" sz="2400" dirty="0" smtClean="0">
              <a:solidFill>
                <a:srgbClr val="6F5938"/>
              </a:solidFill>
              <a:latin typeface="Cambria" pitchFamily="18" charset="0"/>
              <a:ea typeface="華康儷中黑" pitchFamily="49" charset="-120"/>
              <a:cs typeface="Museo 300"/>
            </a:endParaRP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Times New Roman" pitchFamily="18" charset="0"/>
              </a:rPr>
              <a:t>五胜肽</a:t>
            </a:r>
            <a:r>
              <a:rPr kumimoji="0" lang="en-US" altLang="zh-TW" sz="2400" dirty="0" smtClean="0">
                <a:solidFill>
                  <a:srgbClr val="6F5938"/>
                </a:solidFill>
                <a:latin typeface="Cambria" pitchFamily="18" charset="0"/>
                <a:ea typeface="華康儷中黑" pitchFamily="49" charset="-120"/>
                <a:cs typeface="Times New Roman" pitchFamily="18" charset="0"/>
              </a:rPr>
              <a:t>(</a:t>
            </a:r>
            <a:r>
              <a:rPr kumimoji="0" lang="en-US" altLang="en-US" sz="2400" dirty="0" err="1" smtClean="0">
                <a:solidFill>
                  <a:srgbClr val="6F5938"/>
                </a:solidFill>
                <a:latin typeface="Cambria" pitchFamily="18" charset="0"/>
                <a:ea typeface="華康儷中黑" pitchFamily="49" charset="-120"/>
                <a:cs typeface="Times New Roman" pitchFamily="18" charset="0"/>
              </a:rPr>
              <a:t>Matrixyl</a:t>
            </a:r>
            <a:r>
              <a:rPr kumimoji="0" lang="en-US" altLang="en-US" sz="2400" dirty="0" smtClean="0">
                <a:solidFill>
                  <a:srgbClr val="6F5938"/>
                </a:solidFill>
                <a:latin typeface="Cambria" pitchFamily="18" charset="0"/>
                <a:ea typeface="華康儷中黑" pitchFamily="49" charset="-120"/>
                <a:cs typeface="Times New Roman" pitchFamily="18" charset="0"/>
              </a:rPr>
              <a:t> synthe’6™)</a:t>
            </a:r>
          </a:p>
          <a:p>
            <a:pPr marL="169863" indent="-169863">
              <a:spcAft>
                <a:spcPts val="400"/>
              </a:spcAft>
              <a:buFont typeface="Arial" pitchFamily="34" charset="0"/>
              <a:buChar char="•"/>
            </a:pPr>
            <a:r>
              <a:rPr kumimoji="0" lang="en-US" altLang="en-US" sz="2400" dirty="0" err="1" smtClean="0">
                <a:solidFill>
                  <a:srgbClr val="6F5938"/>
                </a:solidFill>
                <a:latin typeface="Cambria" pitchFamily="18" charset="0"/>
                <a:ea typeface="華康儷中黑" pitchFamily="49" charset="-120"/>
                <a:cs typeface="Times New Roman" pitchFamily="18" charset="0"/>
              </a:rPr>
              <a:t>Sytenol</a:t>
            </a:r>
            <a:r>
              <a:rPr kumimoji="0" lang="en-US" altLang="en-US" sz="2400" dirty="0" smtClean="0">
                <a:solidFill>
                  <a:srgbClr val="6F5938"/>
                </a:solidFill>
                <a:latin typeface="Cambria" pitchFamily="18" charset="0"/>
                <a:ea typeface="華康儷中黑" pitchFamily="49" charset="-120"/>
                <a:cs typeface="Times New Roman" pitchFamily="18" charset="0"/>
              </a:rPr>
              <a:t> A（</a:t>
            </a:r>
            <a:r>
              <a:rPr kumimoji="0" lang="zh-TW" altLang="en-US" sz="2400" dirty="0" smtClean="0">
                <a:solidFill>
                  <a:srgbClr val="6F5938"/>
                </a:solidFill>
                <a:latin typeface="Cambria" pitchFamily="18" charset="0"/>
                <a:ea typeface="華康儷中黑" pitchFamily="49" charset="-120"/>
                <a:cs typeface="Times New Roman" pitchFamily="18" charset="0"/>
              </a:rPr>
              <a:t>補骨脂酚）</a:t>
            </a:r>
          </a:p>
          <a:p>
            <a:pPr marL="169863" indent="-169863">
              <a:spcAft>
                <a:spcPts val="400"/>
              </a:spcAft>
              <a:buFont typeface="Arial" pitchFamily="34" charset="0"/>
              <a:buChar char="•"/>
            </a:pPr>
            <a:r>
              <a:rPr kumimoji="0" lang="en-US" altLang="en-US" sz="2400" dirty="0" smtClean="0">
                <a:solidFill>
                  <a:srgbClr val="6F5938"/>
                </a:solidFill>
                <a:latin typeface="Cambria" pitchFamily="18" charset="0"/>
                <a:ea typeface="華康儷中黑" pitchFamily="49" charset="-120"/>
                <a:cs typeface="Times New Roman" pitchFamily="18" charset="0"/>
              </a:rPr>
              <a:t>GranactiveAR-1423</a:t>
            </a: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Times New Roman" pitchFamily="18" charset="0"/>
              </a:rPr>
              <a:t>甘油</a:t>
            </a:r>
          </a:p>
          <a:p>
            <a:pPr marL="169863" indent="-169863">
              <a:spcAft>
                <a:spcPts val="400"/>
              </a:spcAft>
              <a:buFont typeface="Arial" pitchFamily="34" charset="0"/>
              <a:buChar char="•"/>
            </a:pPr>
            <a:r>
              <a:rPr kumimoji="0" lang="zh-TW" altLang="en-US" sz="2400" dirty="0" smtClean="0">
                <a:solidFill>
                  <a:srgbClr val="6F5938"/>
                </a:solidFill>
                <a:latin typeface="Cambria" pitchFamily="18" charset="0"/>
                <a:ea typeface="華康儷中黑" pitchFamily="49" charset="-120"/>
                <a:cs typeface="Times New Roman" pitchFamily="18" charset="0"/>
              </a:rPr>
              <a:t>乙醯葡萄糖胺</a:t>
            </a:r>
          </a:p>
          <a:p>
            <a:pPr marL="169863" indent="-169863">
              <a:spcAft>
                <a:spcPts val="400"/>
              </a:spcAft>
              <a:buFont typeface="Arial" pitchFamily="34" charset="0"/>
              <a:buChar char="•"/>
            </a:pPr>
            <a:endParaRPr kumimoji="0" lang="zh-TW" altLang="en-US" sz="2400" dirty="0" smtClean="0">
              <a:solidFill>
                <a:srgbClr val="6F5938"/>
              </a:solidFill>
              <a:latin typeface="Cambria" pitchFamily="18" charset="0"/>
              <a:ea typeface="華康儷中黑" pitchFamily="49" charset="-120"/>
              <a:cs typeface="Times New Roman" pitchFamily="18" charset="0"/>
            </a:endParaRPr>
          </a:p>
          <a:p>
            <a:pPr marL="169863" indent="-169863">
              <a:spcAft>
                <a:spcPts val="400"/>
              </a:spcAft>
            </a:pPr>
            <a:endParaRPr kumimoji="0" lang="en-US" altLang="zh-TW" sz="2400" dirty="0">
              <a:solidFill>
                <a:srgbClr val="6F5938"/>
              </a:solidFill>
              <a:latin typeface="Cambria" pitchFamily="18" charset="0"/>
              <a:ea typeface="華康儷中黑" pitchFamily="49" charset="-120"/>
              <a:cs typeface="Museo 300"/>
            </a:endParaRPr>
          </a:p>
        </p:txBody>
      </p:sp>
    </p:spTree>
    <p:extLst>
      <p:ext uri="{BB962C8B-B14F-4D97-AF65-F5344CB8AC3E}">
        <p14:creationId xmlns:p14="http://schemas.microsoft.com/office/powerpoint/2010/main" xmlns="" val="33689886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4" name="Title 1"/>
          <p:cNvSpPr txBox="1">
            <a:spLocks/>
          </p:cNvSpPr>
          <p:nvPr/>
        </p:nvSpPr>
        <p:spPr>
          <a:xfrm>
            <a:off x="1966731" y="6462722"/>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 HK12201 DC: $350 SR: $490 BV: 35</a:t>
            </a:r>
            <a:endParaRPr kumimoji="0" lang="en-US" sz="2000" dirty="0">
              <a:solidFill>
                <a:srgbClr val="6F5938"/>
              </a:solidFill>
              <a:latin typeface="Cambria" pitchFamily="18" charset="0"/>
              <a:cs typeface="Museo 700"/>
            </a:endParaRPr>
          </a:p>
        </p:txBody>
      </p:sp>
      <p:sp>
        <p:nvSpPr>
          <p:cNvPr id="9" name="Title 1"/>
          <p:cNvSpPr txBox="1">
            <a:spLocks/>
          </p:cNvSpPr>
          <p:nvPr/>
        </p:nvSpPr>
        <p:spPr>
          <a:xfrm>
            <a:off x="1998630" y="218956"/>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0" lang="zh-TW" altLang="en-US" sz="3200" dirty="0" smtClean="0">
                <a:solidFill>
                  <a:srgbClr val="6F5938"/>
                </a:solidFill>
                <a:latin typeface="Cambria" pitchFamily="18" charset="0"/>
                <a:ea typeface="華康儷中黑" pitchFamily="49" charset="-120"/>
                <a:cs typeface="Museo 700"/>
              </a:rPr>
              <a:t>極緻妍亮逆齡面霜</a:t>
            </a:r>
            <a:endParaRPr kumimoji="0" lang="en-US" altLang="zh-TW" sz="3200" dirty="0" smtClean="0">
              <a:solidFill>
                <a:srgbClr val="6F5938"/>
              </a:solidFill>
              <a:latin typeface="Cambria" pitchFamily="18" charset="0"/>
              <a:ea typeface="華康儷中黑" pitchFamily="49" charset="-120"/>
              <a:cs typeface="Museo 700"/>
            </a:endParaRPr>
          </a:p>
          <a:p>
            <a:pPr algn="l"/>
            <a:r>
              <a:rPr lang="en-US" altLang="zh-TW" sz="2800" dirty="0" smtClean="0">
                <a:solidFill>
                  <a:srgbClr val="6F5938"/>
                </a:solidFill>
                <a:latin typeface="Cambria" pitchFamily="18" charset="0"/>
                <a:ea typeface="華康儷中黑" pitchFamily="49" charset="-120"/>
                <a:cs typeface="Museo 700"/>
              </a:rPr>
              <a:t>INTENSE REJUVENATION CRÈME</a:t>
            </a:r>
          </a:p>
        </p:txBody>
      </p:sp>
      <p:pic>
        <p:nvPicPr>
          <p:cNvPr id="7" name="Picture 6" descr="IntenseCreme.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592138" y="3073400"/>
            <a:ext cx="3907298" cy="3733800"/>
          </a:xfrm>
          <a:prstGeom prst="rect">
            <a:avLst/>
          </a:prstGeom>
          <a:effectLst/>
        </p:spPr>
      </p:pic>
      <p:sp>
        <p:nvSpPr>
          <p:cNvPr id="8" name="TextBox 7"/>
          <p:cNvSpPr txBox="1"/>
          <p:nvPr/>
        </p:nvSpPr>
        <p:spPr>
          <a:xfrm>
            <a:off x="2020848" y="1433273"/>
            <a:ext cx="5828742" cy="1620957"/>
          </a:xfrm>
          <a:prstGeom prst="rect">
            <a:avLst/>
          </a:prstGeom>
          <a:noFill/>
        </p:spPr>
        <p:txBody>
          <a:bodyPr wrap="square">
            <a:spAutoFit/>
          </a:bodyPr>
          <a:lstStyle/>
          <a:p>
            <a:pPr>
              <a:buFont typeface="Arial" pitchFamily="34" charset="0"/>
              <a:buChar char="•"/>
            </a:pPr>
            <a:r>
              <a:rPr kumimoji="0" lang="zh-TW" altLang="en-US" sz="2400" dirty="0" smtClean="0">
                <a:solidFill>
                  <a:srgbClr val="6F5938"/>
                </a:solidFill>
                <a:latin typeface="Cambria" pitchFamily="18" charset="0"/>
                <a:ea typeface="華康儷中黑" pitchFamily="49" charset="-120"/>
                <a:cs typeface="Museo 300"/>
              </a:rPr>
              <a:t> 肌膚明亮度顯著提升</a:t>
            </a:r>
            <a:endParaRPr kumimoji="0" lang="en-US" altLang="zh-TW"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zh-TW" altLang="en-US" sz="2400" dirty="0" smtClean="0">
                <a:solidFill>
                  <a:srgbClr val="6F5938"/>
                </a:solidFill>
                <a:latin typeface="Cambria" pitchFamily="18" charset="0"/>
                <a:ea typeface="華康儷中黑" pitchFamily="49" charset="-120"/>
                <a:cs typeface="Museo 300"/>
              </a:rPr>
              <a:t> 膚色改善，促進健康肌膚彈性</a:t>
            </a:r>
            <a:r>
              <a:rPr kumimoji="0" lang="zh-TW" altLang="en-US" sz="2400" dirty="0">
                <a:solidFill>
                  <a:srgbClr val="6F5938"/>
                </a:solidFill>
                <a:latin typeface="Cambria" pitchFamily="18" charset="0"/>
                <a:ea typeface="華康儷中黑" pitchFamily="49" charset="-120"/>
                <a:cs typeface="Museo 300"/>
              </a:rPr>
              <a:t>與</a:t>
            </a:r>
            <a:r>
              <a:rPr kumimoji="0" lang="zh-TW" altLang="en-US" sz="2400" dirty="0" smtClean="0">
                <a:solidFill>
                  <a:srgbClr val="6F5938"/>
                </a:solidFill>
                <a:latin typeface="Cambria" pitchFamily="18" charset="0"/>
                <a:ea typeface="華康儷中黑" pitchFamily="49" charset="-120"/>
                <a:cs typeface="Museo 300"/>
              </a:rPr>
              <a:t>緊緻度</a:t>
            </a:r>
            <a:r>
              <a:rPr kumimoji="0" lang="zh-TW" altLang="en-US" sz="2400" dirty="0">
                <a:solidFill>
                  <a:srgbClr val="6F5938"/>
                </a:solidFill>
                <a:latin typeface="Cambria" pitchFamily="18" charset="0"/>
                <a:ea typeface="華康儷中黑" pitchFamily="49" charset="-120"/>
                <a:cs typeface="Museo 300"/>
              </a:rPr>
              <a:t>　</a:t>
            </a: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促進健康膠原蛋白製造</a:t>
            </a:r>
            <a:r>
              <a:rPr kumimoji="0" lang="en-US" altLang="zh-TW" sz="2400" dirty="0">
                <a:solidFill>
                  <a:srgbClr val="6F5938"/>
                </a:solidFill>
                <a:latin typeface="Cambria" pitchFamily="18" charset="0"/>
                <a:ea typeface="華康儷中黑" pitchFamily="49" charset="-120"/>
                <a:cs typeface="Museo 300"/>
              </a:rPr>
              <a:t/>
            </a:r>
            <a:br>
              <a:rPr kumimoji="0" lang="en-US" altLang="zh-TW" sz="2400" dirty="0">
                <a:solidFill>
                  <a:srgbClr val="6F5938"/>
                </a:solidFill>
                <a:latin typeface="Cambria" pitchFamily="18" charset="0"/>
                <a:ea typeface="華康儷中黑" pitchFamily="49" charset="-120"/>
                <a:cs typeface="Museo 300"/>
              </a:rPr>
            </a:br>
            <a:r>
              <a:rPr kumimoji="0" lang="en-US" altLang="zh-TW" sz="2400" dirty="0">
                <a:solidFill>
                  <a:srgbClr val="6F5938"/>
                </a:solidFill>
                <a:latin typeface="Cambria" pitchFamily="18" charset="0"/>
                <a:ea typeface="華康儷中黑" pitchFamily="49" charset="-120"/>
                <a:cs typeface="Museo 300"/>
              </a:rPr>
              <a:t>  </a:t>
            </a:r>
          </a:p>
        </p:txBody>
      </p:sp>
      <p:sp>
        <p:nvSpPr>
          <p:cNvPr id="11" name="TextBox 10"/>
          <p:cNvSpPr txBox="1"/>
          <p:nvPr/>
        </p:nvSpPr>
        <p:spPr>
          <a:xfrm>
            <a:off x="2021720" y="3173975"/>
            <a:ext cx="4311845" cy="2708434"/>
          </a:xfrm>
          <a:prstGeom prst="rect">
            <a:avLst/>
          </a:prstGeom>
          <a:noFill/>
        </p:spPr>
        <p:txBody>
          <a:bodyPr wrap="square" rtlCol="0">
            <a:spAutoFit/>
          </a:bodyPr>
          <a:lstStyle/>
          <a:p>
            <a:pPr marL="228600" lvl="0" indent="-228600">
              <a:spcAft>
                <a:spcPts val="400"/>
              </a:spcAft>
              <a:buFont typeface="Arial"/>
              <a:buChar char="•"/>
            </a:pPr>
            <a:r>
              <a:rPr lang="en-US" sz="2000" dirty="0" smtClean="0">
                <a:solidFill>
                  <a:srgbClr val="6F5938"/>
                </a:solidFill>
                <a:latin typeface="Cambria" pitchFamily="18" charset="0"/>
                <a:cs typeface="Museo 300"/>
              </a:rPr>
              <a:t>Significant increase in skin radiance and brightness</a:t>
            </a:r>
          </a:p>
          <a:p>
            <a:pPr marL="228600" lvl="0" indent="-228600">
              <a:spcAft>
                <a:spcPts val="400"/>
              </a:spcAft>
              <a:buFont typeface="Arial"/>
              <a:buChar char="•"/>
            </a:pPr>
            <a:r>
              <a:rPr lang="en-US" sz="2000" dirty="0" smtClean="0">
                <a:solidFill>
                  <a:srgbClr val="6F5938"/>
                </a:solidFill>
                <a:latin typeface="Cambria" pitchFamily="18" charset="0"/>
                <a:cs typeface="Museo 300"/>
              </a:rPr>
              <a:t>Improves the appearance of skin tone, promotes healthy skin elasticity and firmness</a:t>
            </a:r>
          </a:p>
          <a:p>
            <a:pPr marL="228600" lvl="0" indent="-228600">
              <a:spcAft>
                <a:spcPts val="400"/>
              </a:spcAft>
              <a:buFont typeface="Arial"/>
              <a:buChar char="•"/>
            </a:pPr>
            <a:r>
              <a:rPr lang="en-US" sz="2000" dirty="0" smtClean="0">
                <a:solidFill>
                  <a:srgbClr val="6F5938"/>
                </a:solidFill>
                <a:latin typeface="Cambria" pitchFamily="18" charset="0"/>
                <a:cs typeface="Museo 300"/>
              </a:rPr>
              <a:t>Promotes healthy collagen production</a:t>
            </a:r>
          </a:p>
          <a:p>
            <a:pPr lvl="0"/>
            <a:endParaRPr lang="en-US" sz="2000" dirty="0" smtClean="0">
              <a:solidFill>
                <a:srgbClr val="6F5938"/>
              </a:solidFill>
              <a:latin typeface="Cambria" pitchFamily="18" charset="0"/>
              <a:cs typeface="Museo 300"/>
            </a:endParaRPr>
          </a:p>
        </p:txBody>
      </p:sp>
    </p:spTree>
    <p:extLst>
      <p:ext uri="{BB962C8B-B14F-4D97-AF65-F5344CB8AC3E}">
        <p14:creationId xmlns:p14="http://schemas.microsoft.com/office/powerpoint/2010/main" xmlns="" val="3368988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4" name="Title 1"/>
          <p:cNvSpPr txBox="1">
            <a:spLocks/>
          </p:cNvSpPr>
          <p:nvPr/>
        </p:nvSpPr>
        <p:spPr>
          <a:xfrm>
            <a:off x="1966731" y="6462722"/>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 HK12201 DC: $350 SR: $490 BV: 35</a:t>
            </a:r>
            <a:endParaRPr kumimoji="0" lang="en-US" sz="2000" dirty="0">
              <a:solidFill>
                <a:srgbClr val="6F5938"/>
              </a:solidFill>
              <a:latin typeface="Cambria" pitchFamily="18" charset="0"/>
              <a:cs typeface="Museo 700"/>
            </a:endParaRPr>
          </a:p>
        </p:txBody>
      </p:sp>
      <p:sp>
        <p:nvSpPr>
          <p:cNvPr id="9" name="Title 1"/>
          <p:cNvSpPr txBox="1">
            <a:spLocks/>
          </p:cNvSpPr>
          <p:nvPr/>
        </p:nvSpPr>
        <p:spPr>
          <a:xfrm>
            <a:off x="1998630" y="218956"/>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0" lang="zh-TW" altLang="en-US" sz="3200" dirty="0" smtClean="0">
                <a:solidFill>
                  <a:srgbClr val="6F5938"/>
                </a:solidFill>
                <a:latin typeface="Cambria" pitchFamily="18" charset="0"/>
                <a:ea typeface="華康儷中黑" pitchFamily="49" charset="-120"/>
                <a:cs typeface="Museo 700"/>
              </a:rPr>
              <a:t>極緻妍亮逆齡面霜</a:t>
            </a:r>
            <a:endParaRPr kumimoji="0" lang="en-US" altLang="zh-TW" sz="3200" dirty="0" smtClean="0">
              <a:solidFill>
                <a:srgbClr val="6F5938"/>
              </a:solidFill>
              <a:latin typeface="Cambria" pitchFamily="18" charset="0"/>
              <a:ea typeface="華康儷中黑" pitchFamily="49" charset="-120"/>
              <a:cs typeface="Museo 700"/>
            </a:endParaRPr>
          </a:p>
          <a:p>
            <a:pPr algn="l"/>
            <a:r>
              <a:rPr lang="en-US" altLang="zh-TW" sz="2800" dirty="0" smtClean="0">
                <a:solidFill>
                  <a:srgbClr val="6F5938"/>
                </a:solidFill>
                <a:latin typeface="Cambria" pitchFamily="18" charset="0"/>
                <a:ea typeface="華康儷中黑" pitchFamily="49" charset="-120"/>
                <a:cs typeface="Museo 700"/>
              </a:rPr>
              <a:t>INTENSE REJUVENATION CRÈME</a:t>
            </a:r>
          </a:p>
        </p:txBody>
      </p:sp>
      <p:pic>
        <p:nvPicPr>
          <p:cNvPr id="7" name="Picture 6" descr="IntenseCreme.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632479" y="3073400"/>
            <a:ext cx="3907298" cy="3733800"/>
          </a:xfrm>
          <a:prstGeom prst="rect">
            <a:avLst/>
          </a:prstGeom>
          <a:effectLst/>
        </p:spPr>
      </p:pic>
      <p:sp>
        <p:nvSpPr>
          <p:cNvPr id="10" name="TextBox 9"/>
          <p:cNvSpPr txBox="1"/>
          <p:nvPr/>
        </p:nvSpPr>
        <p:spPr>
          <a:xfrm>
            <a:off x="2010214" y="1410634"/>
            <a:ext cx="6489700" cy="1302921"/>
          </a:xfrm>
          <a:prstGeom prst="rect">
            <a:avLst/>
          </a:prstGeom>
          <a:noFill/>
        </p:spPr>
        <p:txBody>
          <a:bodyPr wrap="square">
            <a:spAutoFit/>
          </a:bodyPr>
          <a:lstStyle/>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促進熱休克蛋白（環境壓力因素）的正常活動</a:t>
            </a:r>
            <a:endParaRPr kumimoji="0" lang="en-US" altLang="zh-TW" sz="2400" dirty="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促進肌膚正常修復</a:t>
            </a:r>
            <a:endParaRPr kumimoji="0" lang="en-US" altLang="zh-TW" sz="2400" dirty="0" smtClean="0">
              <a:solidFill>
                <a:srgbClr val="6F5938"/>
              </a:solidFill>
              <a:latin typeface="Cambria" pitchFamily="18" charset="0"/>
              <a:ea typeface="華康儷中黑" pitchFamily="49" charset="-120"/>
              <a:cs typeface="Museo 300"/>
            </a:endParaRPr>
          </a:p>
          <a:p>
            <a:pPr>
              <a:spcAft>
                <a:spcPts val="400"/>
              </a:spcAft>
              <a:buFont typeface="Arial" charset="0"/>
              <a:buChar char="•"/>
            </a:pPr>
            <a:r>
              <a:rPr kumimoji="0" lang="en-US" altLang="zh-TW" sz="2400" dirty="0" smtClean="0">
                <a:solidFill>
                  <a:srgbClr val="6F5938"/>
                </a:solidFill>
                <a:latin typeface="Cambria" pitchFamily="18" charset="0"/>
                <a:ea typeface="華康儷中黑" pitchFamily="49" charset="-120"/>
                <a:cs typeface="Museo 300"/>
              </a:rPr>
              <a:t> </a:t>
            </a:r>
            <a:r>
              <a:rPr kumimoji="0" lang="zh-TW" altLang="en-US" sz="2400" dirty="0" smtClean="0">
                <a:solidFill>
                  <a:srgbClr val="6F5938"/>
                </a:solidFill>
                <a:latin typeface="Cambria" pitchFamily="18" charset="0"/>
                <a:ea typeface="華康儷中黑" pitchFamily="49" charset="-120"/>
                <a:cs typeface="Museo 300"/>
              </a:rPr>
              <a:t>促進正常玻尿酸製造</a:t>
            </a:r>
            <a:endParaRPr kumimoji="0" lang="en-US" altLang="zh-TW" sz="2400" dirty="0">
              <a:solidFill>
                <a:srgbClr val="6F5938"/>
              </a:solidFill>
              <a:latin typeface="Cambria" pitchFamily="18" charset="0"/>
              <a:ea typeface="華康儷中黑" pitchFamily="49" charset="-120"/>
              <a:cs typeface="Museo 300"/>
            </a:endParaRPr>
          </a:p>
        </p:txBody>
      </p:sp>
      <p:sp>
        <p:nvSpPr>
          <p:cNvPr id="12" name="TextBox 11"/>
          <p:cNvSpPr txBox="1"/>
          <p:nvPr/>
        </p:nvSpPr>
        <p:spPr>
          <a:xfrm>
            <a:off x="2011087" y="3255202"/>
            <a:ext cx="4272755" cy="2400657"/>
          </a:xfrm>
          <a:prstGeom prst="rect">
            <a:avLst/>
          </a:prstGeom>
          <a:noFill/>
        </p:spPr>
        <p:txBody>
          <a:bodyPr wrap="square" rtlCol="0">
            <a:spAutoFit/>
          </a:bodyPr>
          <a:lstStyle/>
          <a:p>
            <a:pPr marL="228600" lvl="0" indent="-228600">
              <a:spcAft>
                <a:spcPts val="400"/>
              </a:spcAft>
              <a:buFont typeface="Arial"/>
              <a:buChar char="•"/>
            </a:pPr>
            <a:r>
              <a:rPr lang="en-US" sz="2000" dirty="0" smtClean="0">
                <a:solidFill>
                  <a:srgbClr val="6F5938"/>
                </a:solidFill>
                <a:latin typeface="Cambria" pitchFamily="18" charset="0"/>
                <a:cs typeface="Museo 300"/>
              </a:rPr>
              <a:t>Promotes the normal function of heat shock proteins (environmental stressors)</a:t>
            </a:r>
          </a:p>
          <a:p>
            <a:pPr marL="228600" lvl="0" indent="-228600">
              <a:spcAft>
                <a:spcPts val="400"/>
              </a:spcAft>
              <a:buFont typeface="Arial"/>
              <a:buChar char="•"/>
            </a:pPr>
            <a:r>
              <a:rPr lang="en-US" sz="2000" dirty="0" smtClean="0">
                <a:solidFill>
                  <a:srgbClr val="6F5938"/>
                </a:solidFill>
                <a:latin typeface="Cambria" pitchFamily="18" charset="0"/>
                <a:cs typeface="Museo 300"/>
              </a:rPr>
              <a:t>Promotes normal skin healing</a:t>
            </a:r>
          </a:p>
          <a:p>
            <a:pPr marL="228600" lvl="0" indent="-228600">
              <a:spcAft>
                <a:spcPts val="400"/>
              </a:spcAft>
              <a:buFont typeface="Arial"/>
              <a:buChar char="•"/>
            </a:pPr>
            <a:r>
              <a:rPr lang="en-US" sz="2000" dirty="0" smtClean="0">
                <a:solidFill>
                  <a:srgbClr val="6F5938"/>
                </a:solidFill>
                <a:latin typeface="Cambria" pitchFamily="18" charset="0"/>
                <a:cs typeface="Museo 300"/>
              </a:rPr>
              <a:t>Promotes normal </a:t>
            </a:r>
            <a:r>
              <a:rPr lang="en-US" sz="2000" dirty="0" err="1" smtClean="0">
                <a:solidFill>
                  <a:srgbClr val="6F5938"/>
                </a:solidFill>
                <a:latin typeface="Cambria" pitchFamily="18" charset="0"/>
                <a:cs typeface="Museo 300"/>
              </a:rPr>
              <a:t>Hyaluronic</a:t>
            </a:r>
            <a:r>
              <a:rPr lang="en-US" sz="2000" dirty="0" smtClean="0">
                <a:solidFill>
                  <a:srgbClr val="6F5938"/>
                </a:solidFill>
                <a:latin typeface="Cambria" pitchFamily="18" charset="0"/>
                <a:cs typeface="Museo 300"/>
              </a:rPr>
              <a:t> acid production</a:t>
            </a:r>
          </a:p>
          <a:p>
            <a:pPr lvl="0"/>
            <a:endParaRPr lang="en-US" sz="2000" dirty="0" smtClean="0">
              <a:solidFill>
                <a:srgbClr val="6F5938"/>
              </a:solidFill>
              <a:latin typeface="Cambria" pitchFamily="18" charset="0"/>
              <a:cs typeface="Museo 300"/>
            </a:endParaRPr>
          </a:p>
        </p:txBody>
      </p:sp>
    </p:spTree>
    <p:extLst>
      <p:ext uri="{BB962C8B-B14F-4D97-AF65-F5344CB8AC3E}">
        <p14:creationId xmlns:p14="http://schemas.microsoft.com/office/powerpoint/2010/main" xmlns="" val="3368988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1978469" y="2286916"/>
            <a:ext cx="5225162" cy="1517440"/>
          </a:xfrm>
          <a:prstGeom prst="rect">
            <a:avLst/>
          </a:prstGeom>
        </p:spPr>
      </p:pic>
      <p:sp>
        <p:nvSpPr>
          <p:cNvPr id="3" name="Rectangle 4"/>
          <p:cNvSpPr>
            <a:spLocks noChangeArrowheads="1"/>
          </p:cNvSpPr>
          <p:nvPr/>
        </p:nvSpPr>
        <p:spPr bwMode="auto">
          <a:xfrm>
            <a:off x="2917825" y="4224600"/>
            <a:ext cx="3467616" cy="584775"/>
          </a:xfrm>
          <a:prstGeom prst="rect">
            <a:avLst/>
          </a:prstGeom>
          <a:noFill/>
          <a:ln w="9525">
            <a:noFill/>
            <a:miter lim="800000"/>
            <a:headEnd/>
            <a:tailEnd/>
          </a:ln>
          <a:effectLst/>
        </p:spPr>
        <p:txBody>
          <a:bodyPr wrap="none">
            <a:spAutoFit/>
          </a:bodyPr>
          <a:lstStyle/>
          <a:p>
            <a:pPr defTabSz="914400"/>
            <a:r>
              <a:rPr kumimoji="0" lang="zh-TW" altLang="en-US" sz="3200" dirty="0" smtClean="0">
                <a:solidFill>
                  <a:srgbClr val="6F5938"/>
                </a:solidFill>
                <a:latin typeface="華康儷中黑" pitchFamily="49" charset="-120"/>
                <a:ea typeface="華康儷中黑" pitchFamily="49" charset="-120"/>
                <a:cs typeface="Museo 300"/>
              </a:rPr>
              <a:t>極緻妍亮護膚系列</a:t>
            </a:r>
            <a:endParaRPr kumimoji="0" lang="zh-TW" altLang="en-US" sz="3200" dirty="0">
              <a:solidFill>
                <a:srgbClr val="6F5938"/>
              </a:solidFill>
              <a:latin typeface="華康儷中黑" pitchFamily="49" charset="-120"/>
              <a:ea typeface="華康儷中黑" pitchFamily="49" charset="-120"/>
              <a:cs typeface="Museo 300"/>
            </a:endParaRPr>
          </a:p>
        </p:txBody>
      </p:sp>
    </p:spTree>
    <p:extLst>
      <p:ext uri="{BB962C8B-B14F-4D97-AF65-F5344CB8AC3E}">
        <p14:creationId xmlns="" xmlns:p14="http://schemas.microsoft.com/office/powerpoint/2010/main" val="207225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2071967" y="3663523"/>
            <a:ext cx="5042009" cy="1631216"/>
          </a:xfrm>
          <a:prstGeom prst="rect">
            <a:avLst/>
          </a:prstGeom>
          <a:noFill/>
        </p:spPr>
        <p:txBody>
          <a:bodyPr wrap="square" rtlCol="0">
            <a:spAutoFit/>
          </a:bodyPr>
          <a:lstStyle/>
          <a:p>
            <a:pPr fontAlgn="auto">
              <a:spcBef>
                <a:spcPts val="0"/>
              </a:spcBef>
              <a:spcAft>
                <a:spcPts val="0"/>
              </a:spcAft>
            </a:pPr>
            <a:r>
              <a:rPr kumimoji="0" lang="en-US" sz="2000" dirty="0" smtClean="0">
                <a:solidFill>
                  <a:srgbClr val="6F5938"/>
                </a:solidFill>
                <a:latin typeface="Cambria" pitchFamily="18" charset="0"/>
                <a:ea typeface="+mn-ea"/>
                <a:cs typeface="Museo 700"/>
              </a:rPr>
              <a:t>KEY INGREDIENTS</a:t>
            </a:r>
          </a:p>
          <a:p>
            <a:pPr marL="342900" indent="-342900" fontAlgn="auto">
              <a:spcBef>
                <a:spcPts val="0"/>
              </a:spcBef>
              <a:spcAft>
                <a:spcPts val="0"/>
              </a:spcAft>
              <a:buFont typeface="Arial"/>
              <a:buChar char="•"/>
            </a:pPr>
            <a:r>
              <a:rPr kumimoji="0" lang="en-US" sz="2000" dirty="0" err="1" smtClean="0">
                <a:solidFill>
                  <a:srgbClr val="6F5938"/>
                </a:solidFill>
                <a:latin typeface="Cambria" pitchFamily="18" charset="0"/>
                <a:ea typeface="+mn-ea"/>
                <a:cs typeface="Museo 300"/>
              </a:rPr>
              <a:t>Butyrospermum</a:t>
            </a:r>
            <a:r>
              <a:rPr kumimoji="0" lang="en-US" sz="2000" dirty="0" smtClean="0">
                <a:solidFill>
                  <a:srgbClr val="6F5938"/>
                </a:solidFill>
                <a:latin typeface="Cambria" pitchFamily="18" charset="0"/>
                <a:ea typeface="+mn-ea"/>
                <a:cs typeface="Museo 300"/>
              </a:rPr>
              <a:t> </a:t>
            </a:r>
            <a:r>
              <a:rPr kumimoji="0" lang="en-US" sz="2000" dirty="0" err="1" smtClean="0">
                <a:solidFill>
                  <a:srgbClr val="6F5938"/>
                </a:solidFill>
                <a:latin typeface="Cambria" pitchFamily="18" charset="0"/>
                <a:ea typeface="+mn-ea"/>
                <a:cs typeface="Museo 300"/>
              </a:rPr>
              <a:t>Parkii</a:t>
            </a:r>
            <a:r>
              <a:rPr kumimoji="0" lang="en-US" sz="2000" dirty="0" smtClean="0">
                <a:solidFill>
                  <a:srgbClr val="6F5938"/>
                </a:solidFill>
                <a:latin typeface="Cambria" pitchFamily="18" charset="0"/>
                <a:ea typeface="+mn-ea"/>
                <a:cs typeface="Museo 300"/>
              </a:rPr>
              <a:t> </a:t>
            </a:r>
            <a:r>
              <a:rPr kumimoji="0" lang="en-US" sz="2000" dirty="0">
                <a:solidFill>
                  <a:srgbClr val="6F5938"/>
                </a:solidFill>
                <a:latin typeface="Cambria" pitchFamily="18" charset="0"/>
                <a:ea typeface="+mn-ea"/>
                <a:cs typeface="Museo 300"/>
              </a:rPr>
              <a:t>(Shea Butter</a:t>
            </a:r>
            <a:r>
              <a:rPr kumimoji="0" lang="en-US" sz="2000" dirty="0" smtClean="0">
                <a:solidFill>
                  <a:srgbClr val="6F5938"/>
                </a:solidFill>
                <a:latin typeface="Cambria" pitchFamily="18" charset="0"/>
                <a:ea typeface="+mn-ea"/>
                <a:cs typeface="Museo 300"/>
              </a:rPr>
              <a:t>) </a:t>
            </a:r>
            <a:endParaRPr kumimoji="0" lang="en-US" sz="2000" dirty="0">
              <a:solidFill>
                <a:srgbClr val="6F5938"/>
              </a:solidFill>
              <a:latin typeface="Cambria" pitchFamily="18" charset="0"/>
              <a:ea typeface="+mn-ea"/>
              <a:cs typeface="Museo 300"/>
            </a:endParaRPr>
          </a:p>
          <a:p>
            <a:pPr marL="342900" indent="-342900" fontAlgn="auto">
              <a:spcBef>
                <a:spcPts val="0"/>
              </a:spcBef>
              <a:spcAft>
                <a:spcPts val="0"/>
              </a:spcAft>
              <a:buFont typeface="Arial"/>
              <a:buChar char="•"/>
            </a:pPr>
            <a:r>
              <a:rPr kumimoji="0" lang="en-US" sz="2000" dirty="0" smtClean="0">
                <a:solidFill>
                  <a:srgbClr val="6F5938"/>
                </a:solidFill>
                <a:latin typeface="Cambria" pitchFamily="18" charset="0"/>
                <a:ea typeface="+mn-ea"/>
                <a:cs typeface="Museo 300"/>
              </a:rPr>
              <a:t>Helianthus </a:t>
            </a:r>
            <a:r>
              <a:rPr kumimoji="0" lang="en-US" sz="2000" dirty="0" err="1">
                <a:solidFill>
                  <a:srgbClr val="6F5938"/>
                </a:solidFill>
                <a:latin typeface="Cambria" pitchFamily="18" charset="0"/>
                <a:ea typeface="+mn-ea"/>
                <a:cs typeface="Museo 300"/>
              </a:rPr>
              <a:t>Annuus</a:t>
            </a:r>
            <a:r>
              <a:rPr kumimoji="0" lang="en-US" sz="2000" dirty="0">
                <a:solidFill>
                  <a:srgbClr val="6F5938"/>
                </a:solidFill>
                <a:latin typeface="Cambria" pitchFamily="18" charset="0"/>
                <a:ea typeface="+mn-ea"/>
                <a:cs typeface="Museo 300"/>
              </a:rPr>
              <a:t> (Sunflower) Seed </a:t>
            </a:r>
            <a:r>
              <a:rPr kumimoji="0" lang="en-US" sz="2000" dirty="0" smtClean="0">
                <a:solidFill>
                  <a:srgbClr val="6F5938"/>
                </a:solidFill>
                <a:latin typeface="Cambria" pitchFamily="18" charset="0"/>
                <a:ea typeface="+mn-ea"/>
                <a:cs typeface="Museo 300"/>
              </a:rPr>
              <a:t>Oil</a:t>
            </a:r>
          </a:p>
          <a:p>
            <a:pPr marL="342900" indent="-342900" fontAlgn="auto">
              <a:spcBef>
                <a:spcPts val="0"/>
              </a:spcBef>
              <a:spcAft>
                <a:spcPts val="0"/>
              </a:spcAft>
              <a:buFont typeface="Arial"/>
              <a:buChar char="•"/>
            </a:pPr>
            <a:r>
              <a:rPr kumimoji="0" lang="en-US" sz="2000" dirty="0" err="1" smtClean="0">
                <a:solidFill>
                  <a:srgbClr val="6F5938"/>
                </a:solidFill>
                <a:latin typeface="Cambria" pitchFamily="18" charset="0"/>
                <a:ea typeface="+mn-ea"/>
                <a:cs typeface="Museo 300"/>
              </a:rPr>
              <a:t>Cocos</a:t>
            </a:r>
            <a:r>
              <a:rPr kumimoji="0" lang="en-US" sz="2000" dirty="0" smtClean="0">
                <a:solidFill>
                  <a:srgbClr val="6F5938"/>
                </a:solidFill>
                <a:latin typeface="Cambria" pitchFamily="18" charset="0"/>
                <a:ea typeface="+mn-ea"/>
                <a:cs typeface="Museo 300"/>
              </a:rPr>
              <a:t> </a:t>
            </a:r>
            <a:r>
              <a:rPr kumimoji="0" lang="en-US" sz="2000" dirty="0" err="1" smtClean="0">
                <a:solidFill>
                  <a:srgbClr val="6F5938"/>
                </a:solidFill>
                <a:latin typeface="Cambria" pitchFamily="18" charset="0"/>
                <a:ea typeface="+mn-ea"/>
                <a:cs typeface="Museo 300"/>
              </a:rPr>
              <a:t>Nucifera</a:t>
            </a:r>
            <a:r>
              <a:rPr kumimoji="0" lang="en-US" sz="2000" dirty="0" smtClean="0">
                <a:solidFill>
                  <a:srgbClr val="6F5938"/>
                </a:solidFill>
                <a:latin typeface="Cambria" pitchFamily="18" charset="0"/>
                <a:ea typeface="+mn-ea"/>
                <a:cs typeface="Museo 300"/>
              </a:rPr>
              <a:t> (Coconut) Oil</a:t>
            </a:r>
          </a:p>
          <a:p>
            <a:pPr marL="342900" indent="-342900" fontAlgn="auto">
              <a:spcBef>
                <a:spcPts val="0"/>
              </a:spcBef>
              <a:spcAft>
                <a:spcPts val="0"/>
              </a:spcAft>
              <a:buFont typeface="Arial"/>
              <a:buChar char="•"/>
            </a:pPr>
            <a:endParaRPr kumimoji="0" lang="en-US" sz="2000" dirty="0">
              <a:solidFill>
                <a:srgbClr val="6F5938"/>
              </a:solidFill>
              <a:latin typeface="Cambria" pitchFamily="18" charset="0"/>
              <a:ea typeface="+mn-ea"/>
              <a:cs typeface="Museo 300"/>
            </a:endParaRPr>
          </a:p>
        </p:txBody>
      </p:sp>
      <p:sp>
        <p:nvSpPr>
          <p:cNvPr id="2" name="TextBox 1"/>
          <p:cNvSpPr txBox="1"/>
          <p:nvPr/>
        </p:nvSpPr>
        <p:spPr>
          <a:xfrm>
            <a:off x="5418287" y="655459"/>
            <a:ext cx="184666" cy="369332"/>
          </a:xfrm>
          <a:prstGeom prst="rect">
            <a:avLst/>
          </a:prstGeom>
          <a:noFill/>
        </p:spPr>
        <p:txBody>
          <a:bodyPr wrap="none" rtlCol="0">
            <a:spAutoFit/>
          </a:bodyPr>
          <a:lstStyle/>
          <a:p>
            <a:pPr fontAlgn="auto">
              <a:spcBef>
                <a:spcPts val="0"/>
              </a:spcBef>
              <a:spcAft>
                <a:spcPts val="0"/>
              </a:spcAft>
            </a:pPr>
            <a:endParaRPr kumimoji="0" lang="en-US" dirty="0">
              <a:solidFill>
                <a:prstClr val="black"/>
              </a:solidFill>
              <a:latin typeface="Calibri"/>
              <a:ea typeface="+mn-ea"/>
            </a:endParaRPr>
          </a:p>
        </p:txBody>
      </p:sp>
      <p:pic>
        <p:nvPicPr>
          <p:cNvPr id="7" name="Picture 6" descr="US_LDV_IC2013_Hand&amp;BodyCreeme_0613.png"/>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6604570" y="1595062"/>
            <a:ext cx="2692146" cy="5181600"/>
          </a:xfrm>
          <a:prstGeom prst="rect">
            <a:avLst/>
          </a:prstGeom>
        </p:spPr>
      </p:pic>
      <p:sp>
        <p:nvSpPr>
          <p:cNvPr id="11" name="Title 1"/>
          <p:cNvSpPr txBox="1">
            <a:spLocks/>
          </p:cNvSpPr>
          <p:nvPr/>
        </p:nvSpPr>
        <p:spPr>
          <a:xfrm>
            <a:off x="1966731" y="6462722"/>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 HK12205 DC: $180 SR: $251 BV: 17</a:t>
            </a:r>
            <a:endParaRPr kumimoji="0" lang="en-US" sz="2000" dirty="0">
              <a:solidFill>
                <a:srgbClr val="6F5938"/>
              </a:solidFill>
              <a:latin typeface="Cambria" pitchFamily="18" charset="0"/>
              <a:cs typeface="Museo 700"/>
            </a:endParaRPr>
          </a:p>
        </p:txBody>
      </p:sp>
      <p:sp>
        <p:nvSpPr>
          <p:cNvPr id="12" name="Title 1"/>
          <p:cNvSpPr txBox="1">
            <a:spLocks/>
          </p:cNvSpPr>
          <p:nvPr/>
        </p:nvSpPr>
        <p:spPr>
          <a:xfrm>
            <a:off x="1998630" y="218956"/>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0" lang="zh-TW" altLang="en-US" sz="3200" dirty="0" smtClean="0">
                <a:solidFill>
                  <a:srgbClr val="6F5938"/>
                </a:solidFill>
                <a:latin typeface="Cambria" pitchFamily="18" charset="0"/>
                <a:ea typeface="華康儷中黑" pitchFamily="49" charset="-120"/>
                <a:cs typeface="Museo 700"/>
              </a:rPr>
              <a:t>極緻妍亮手部及身體潤膚霜 </a:t>
            </a:r>
            <a:endParaRPr lang="en-US" altLang="zh-TW" sz="3200" dirty="0" smtClean="0">
              <a:solidFill>
                <a:srgbClr val="6F5938"/>
              </a:solidFill>
              <a:latin typeface="Cambria" pitchFamily="18" charset="0"/>
              <a:ea typeface="華康儷中黑" pitchFamily="49" charset="-120"/>
              <a:cs typeface="Museo 700"/>
            </a:endParaRPr>
          </a:p>
          <a:p>
            <a:pPr algn="l"/>
            <a:r>
              <a:rPr lang="en-US" altLang="zh-TW" sz="2800" dirty="0" smtClean="0">
                <a:solidFill>
                  <a:srgbClr val="6F5938"/>
                </a:solidFill>
                <a:latin typeface="Cambria" pitchFamily="18" charset="0"/>
                <a:ea typeface="華康儷中黑" pitchFamily="49" charset="-120"/>
                <a:cs typeface="Museo 700"/>
              </a:rPr>
              <a:t>HAND &amp; BODY CRÈME </a:t>
            </a:r>
          </a:p>
        </p:txBody>
      </p:sp>
      <p:sp>
        <p:nvSpPr>
          <p:cNvPr id="15" name="Rectangle 1"/>
          <p:cNvSpPr>
            <a:spLocks noChangeArrowheads="1"/>
          </p:cNvSpPr>
          <p:nvPr/>
        </p:nvSpPr>
        <p:spPr bwMode="auto">
          <a:xfrm>
            <a:off x="2089657" y="1463243"/>
            <a:ext cx="5719612" cy="2400657"/>
          </a:xfrm>
          <a:prstGeom prst="rect">
            <a:avLst/>
          </a:prstGeom>
          <a:noFill/>
          <a:ln w="9525">
            <a:noFill/>
            <a:miter lim="800000"/>
            <a:headEnd/>
            <a:tailEnd/>
          </a:ln>
        </p:spPr>
        <p:txBody>
          <a:bodyPr wrap="square">
            <a:spAutoFit/>
          </a:bodyPr>
          <a:lstStyle/>
          <a:p>
            <a:pPr marL="169863" indent="-169863">
              <a:spcBef>
                <a:spcPts val="600"/>
              </a:spcBef>
              <a:spcAft>
                <a:spcPts val="600"/>
              </a:spcAft>
            </a:pPr>
            <a:r>
              <a:rPr kumimoji="0" lang="zh-TW" altLang="en-US" sz="2400" dirty="0" smtClean="0">
                <a:solidFill>
                  <a:srgbClr val="6F5938"/>
                </a:solidFill>
                <a:latin typeface="Cambria" pitchFamily="18" charset="0"/>
                <a:ea typeface="華康儷中黑" pitchFamily="49" charset="-120"/>
                <a:cs typeface="Museo 300"/>
              </a:rPr>
              <a:t>主要成份：</a:t>
            </a:r>
            <a:endParaRPr kumimoji="0" lang="en-US" altLang="zh-TW" sz="2400" dirty="0" smtClean="0">
              <a:solidFill>
                <a:srgbClr val="6F5938"/>
              </a:solidFill>
              <a:latin typeface="Cambria" pitchFamily="18" charset="0"/>
              <a:ea typeface="華康儷中黑" pitchFamily="49" charset="-120"/>
              <a:cs typeface="Museo 300"/>
            </a:endParaRPr>
          </a:p>
          <a:p>
            <a:pPr marL="342900" indent="-342900" fontAlgn="auto">
              <a:spcBef>
                <a:spcPts val="600"/>
              </a:spcBef>
              <a:spcAft>
                <a:spcPts val="600"/>
              </a:spcAft>
              <a:buFont typeface="Arial"/>
              <a:buChar char="•"/>
            </a:pPr>
            <a:r>
              <a:rPr kumimoji="0" lang="zh-TW" altLang="en-US" sz="2400" dirty="0" err="1" smtClean="0">
                <a:solidFill>
                  <a:srgbClr val="6F5938"/>
                </a:solidFill>
                <a:latin typeface="華康儷中黑" pitchFamily="49" charset="-120"/>
                <a:ea typeface="華康儷中黑" pitchFamily="49" charset="-120"/>
                <a:cs typeface="Museo 300"/>
              </a:rPr>
              <a:t>乳木果油</a:t>
            </a:r>
            <a:endParaRPr kumimoji="0" lang="en-US" altLang="zh-TW" sz="2400" dirty="0" err="1" smtClean="0">
              <a:solidFill>
                <a:srgbClr val="6F5938"/>
              </a:solidFill>
              <a:latin typeface="華康儷中黑" pitchFamily="49" charset="-120"/>
              <a:ea typeface="華康儷中黑" pitchFamily="49" charset="-120"/>
              <a:cs typeface="Museo 300"/>
            </a:endParaRPr>
          </a:p>
          <a:p>
            <a:pPr marL="342900" indent="-342900" fontAlgn="auto">
              <a:spcBef>
                <a:spcPts val="600"/>
              </a:spcBef>
              <a:spcAft>
                <a:spcPts val="600"/>
              </a:spcAft>
              <a:buFont typeface="Arial"/>
              <a:buChar char="•"/>
            </a:pPr>
            <a:r>
              <a:rPr kumimoji="0" lang="zh-TW" altLang="en-US" sz="2400" dirty="0" err="1" smtClean="0">
                <a:solidFill>
                  <a:srgbClr val="6F5938"/>
                </a:solidFill>
                <a:latin typeface="華康儷中黑" pitchFamily="49" charset="-120"/>
                <a:ea typeface="華康儷中黑" pitchFamily="49" charset="-120"/>
                <a:cs typeface="Museo 300"/>
              </a:rPr>
              <a:t>葵花籽油</a:t>
            </a:r>
            <a:endParaRPr kumimoji="0" lang="en-US" altLang="zh-TW" sz="2400" dirty="0" err="1" smtClean="0">
              <a:solidFill>
                <a:srgbClr val="6F5938"/>
              </a:solidFill>
              <a:latin typeface="華康儷中黑" pitchFamily="49" charset="-120"/>
              <a:ea typeface="華康儷中黑" pitchFamily="49" charset="-120"/>
              <a:cs typeface="Museo 300"/>
            </a:endParaRPr>
          </a:p>
          <a:p>
            <a:pPr marL="342900" indent="-342900" fontAlgn="auto">
              <a:spcBef>
                <a:spcPts val="600"/>
              </a:spcBef>
              <a:spcAft>
                <a:spcPts val="600"/>
              </a:spcAft>
              <a:buFont typeface="Arial"/>
              <a:buChar char="•"/>
            </a:pPr>
            <a:r>
              <a:rPr kumimoji="0" lang="zh-TW" altLang="en-US" sz="2400" dirty="0" smtClean="0">
                <a:solidFill>
                  <a:srgbClr val="6F5938"/>
                </a:solidFill>
                <a:latin typeface="華康儷中黑" pitchFamily="49" charset="-120"/>
                <a:ea typeface="華康儷中黑" pitchFamily="49" charset="-120"/>
                <a:cs typeface="Museo 300"/>
              </a:rPr>
              <a:t>椰子油</a:t>
            </a:r>
            <a:r>
              <a:rPr kumimoji="0" lang="zh-TW" altLang="en-US" sz="2400" dirty="0" smtClean="0">
                <a:solidFill>
                  <a:srgbClr val="6F5938"/>
                </a:solidFill>
                <a:latin typeface="Cambria" pitchFamily="18" charset="0"/>
                <a:ea typeface="華康儷中黑" pitchFamily="49" charset="-120"/>
                <a:cs typeface="Museo 300"/>
              </a:rPr>
              <a:t/>
            </a:r>
            <a:br>
              <a:rPr kumimoji="0" lang="zh-TW" altLang="en-US" sz="2400" dirty="0" smtClean="0">
                <a:solidFill>
                  <a:srgbClr val="6F5938"/>
                </a:solidFill>
                <a:latin typeface="Cambria" pitchFamily="18" charset="0"/>
                <a:ea typeface="華康儷中黑" pitchFamily="49" charset="-120"/>
                <a:cs typeface="Museo 300"/>
              </a:rPr>
            </a:br>
            <a:endParaRPr kumimoji="0" lang="en-US" altLang="zh-TW" sz="2400" dirty="0">
              <a:solidFill>
                <a:srgbClr val="6F5938"/>
              </a:solidFill>
              <a:latin typeface="Cambria" pitchFamily="18" charset="0"/>
              <a:ea typeface="華康儷中黑" pitchFamily="49" charset="-120"/>
              <a:cs typeface="Museo 300"/>
            </a:endParaRPr>
          </a:p>
        </p:txBody>
      </p:sp>
    </p:spTree>
    <p:extLst>
      <p:ext uri="{BB962C8B-B14F-4D97-AF65-F5344CB8AC3E}">
        <p14:creationId xmlns="" xmlns:p14="http://schemas.microsoft.com/office/powerpoint/2010/main" val="18124790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2072416" y="3547643"/>
            <a:ext cx="4858066" cy="2862322"/>
          </a:xfrm>
          <a:prstGeom prst="rect">
            <a:avLst/>
          </a:prstGeom>
          <a:noFill/>
        </p:spPr>
        <p:txBody>
          <a:bodyPr wrap="square" rtlCol="0">
            <a:spAutoFit/>
          </a:bodyPr>
          <a:lstStyle/>
          <a:p>
            <a:pPr marL="457200" indent="-457200" fontAlgn="auto">
              <a:spcBef>
                <a:spcPts val="0"/>
              </a:spcBef>
              <a:spcAft>
                <a:spcPts val="0"/>
              </a:spcAft>
            </a:pPr>
            <a:r>
              <a:rPr kumimoji="0" lang="en-US" sz="2000" dirty="0" smtClean="0">
                <a:solidFill>
                  <a:srgbClr val="6F5938"/>
                </a:solidFill>
                <a:latin typeface="Cambria" pitchFamily="18" charset="0"/>
                <a:ea typeface="+mn-ea"/>
                <a:cs typeface="Museo 300"/>
              </a:rPr>
              <a:t>RESULTS YOU CAN EXPECT:</a:t>
            </a:r>
          </a:p>
          <a:p>
            <a:pPr marL="457200" indent="-457200" fontAlgn="auto">
              <a:spcBef>
                <a:spcPts val="0"/>
              </a:spcBef>
              <a:spcAft>
                <a:spcPts val="0"/>
              </a:spcAft>
              <a:buFont typeface="Arial"/>
              <a:buChar char="•"/>
            </a:pPr>
            <a:r>
              <a:rPr kumimoji="0" lang="en-US" sz="2000" dirty="0" smtClean="0">
                <a:solidFill>
                  <a:srgbClr val="6F5938"/>
                </a:solidFill>
                <a:latin typeface="Cambria" pitchFamily="18" charset="0"/>
                <a:ea typeface="+mn-ea"/>
                <a:cs typeface="Museo 300"/>
              </a:rPr>
              <a:t>Moisturizes </a:t>
            </a:r>
            <a:r>
              <a:rPr kumimoji="0" lang="en-US" sz="2000" dirty="0">
                <a:solidFill>
                  <a:srgbClr val="6F5938"/>
                </a:solidFill>
                <a:latin typeface="Cambria" pitchFamily="18" charset="0"/>
                <a:ea typeface="+mn-ea"/>
                <a:cs typeface="Museo 300"/>
              </a:rPr>
              <a:t>to reduce the appearance of rough, dry skin</a:t>
            </a:r>
          </a:p>
          <a:p>
            <a:pPr marL="457200" indent="-457200" fontAlgn="auto">
              <a:spcBef>
                <a:spcPts val="0"/>
              </a:spcBef>
              <a:spcAft>
                <a:spcPts val="0"/>
              </a:spcAft>
              <a:buFont typeface="Arial"/>
              <a:buChar char="•"/>
            </a:pPr>
            <a:r>
              <a:rPr kumimoji="0" lang="en-US" sz="2000" dirty="0">
                <a:solidFill>
                  <a:srgbClr val="6F5938"/>
                </a:solidFill>
                <a:latin typeface="Cambria" pitchFamily="18" charset="0"/>
                <a:ea typeface="+mn-ea"/>
                <a:cs typeface="Museo 300"/>
              </a:rPr>
              <a:t>Contains </a:t>
            </a:r>
            <a:r>
              <a:rPr kumimoji="0" lang="en-US" sz="2000" dirty="0" err="1">
                <a:solidFill>
                  <a:srgbClr val="6F5938"/>
                </a:solidFill>
                <a:latin typeface="Cambria" pitchFamily="18" charset="0"/>
                <a:ea typeface="+mn-ea"/>
                <a:cs typeface="Museo 300"/>
              </a:rPr>
              <a:t>shea</a:t>
            </a:r>
            <a:r>
              <a:rPr kumimoji="0" lang="en-US" sz="2000" dirty="0">
                <a:solidFill>
                  <a:srgbClr val="6F5938"/>
                </a:solidFill>
                <a:latin typeface="Cambria" pitchFamily="18" charset="0"/>
                <a:ea typeface="+mn-ea"/>
                <a:cs typeface="Museo 300"/>
              </a:rPr>
              <a:t> butter, coconut oil and sunflower seed oil to keep skin looking soft and smooth</a:t>
            </a:r>
          </a:p>
          <a:p>
            <a:pPr marL="457200" indent="-457200" fontAlgn="auto">
              <a:spcBef>
                <a:spcPts val="0"/>
              </a:spcBef>
              <a:spcAft>
                <a:spcPts val="0"/>
              </a:spcAft>
              <a:buFont typeface="Arial"/>
              <a:buChar char="•"/>
            </a:pPr>
            <a:r>
              <a:rPr kumimoji="0" lang="en-US" sz="2000" dirty="0">
                <a:solidFill>
                  <a:srgbClr val="6F5938"/>
                </a:solidFill>
                <a:latin typeface="Cambria" pitchFamily="18" charset="0"/>
                <a:ea typeface="+mn-ea"/>
                <a:cs typeface="Museo 300"/>
              </a:rPr>
              <a:t>Absorbs into skin so it does not feel greasy</a:t>
            </a:r>
          </a:p>
          <a:p>
            <a:pPr fontAlgn="auto">
              <a:spcBef>
                <a:spcPts val="0"/>
              </a:spcBef>
              <a:spcAft>
                <a:spcPts val="0"/>
              </a:spcAft>
            </a:pPr>
            <a:endParaRPr kumimoji="0" lang="en-US" sz="2000" dirty="0">
              <a:solidFill>
                <a:srgbClr val="6F5938"/>
              </a:solidFill>
              <a:latin typeface="Cambria" pitchFamily="18" charset="0"/>
              <a:ea typeface="+mn-ea"/>
              <a:cs typeface="Museo 300"/>
            </a:endParaRPr>
          </a:p>
        </p:txBody>
      </p:sp>
      <p:pic>
        <p:nvPicPr>
          <p:cNvPr id="5" name="Picture 4" descr="US_LDV_IC2013_Hand&amp;BodyCreeme_0613.png"/>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6792828" y="1595062"/>
            <a:ext cx="2692146" cy="5181600"/>
          </a:xfrm>
          <a:prstGeom prst="rect">
            <a:avLst/>
          </a:prstGeom>
        </p:spPr>
      </p:pic>
      <p:sp>
        <p:nvSpPr>
          <p:cNvPr id="12" name="Title 1"/>
          <p:cNvSpPr txBox="1">
            <a:spLocks/>
          </p:cNvSpPr>
          <p:nvPr/>
        </p:nvSpPr>
        <p:spPr>
          <a:xfrm>
            <a:off x="1966731" y="6462722"/>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 HK12205 DC: $180 SR: $251 BV: 17</a:t>
            </a:r>
            <a:endParaRPr kumimoji="0" lang="en-US" sz="2000" dirty="0">
              <a:solidFill>
                <a:srgbClr val="6F5938"/>
              </a:solidFill>
              <a:latin typeface="Cambria" pitchFamily="18" charset="0"/>
              <a:cs typeface="Museo 700"/>
            </a:endParaRPr>
          </a:p>
        </p:txBody>
      </p:sp>
      <p:sp>
        <p:nvSpPr>
          <p:cNvPr id="13" name="Title 1"/>
          <p:cNvSpPr txBox="1">
            <a:spLocks/>
          </p:cNvSpPr>
          <p:nvPr/>
        </p:nvSpPr>
        <p:spPr>
          <a:xfrm>
            <a:off x="1998630" y="218956"/>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0" lang="zh-TW" altLang="en-US" sz="3200" dirty="0" smtClean="0">
                <a:solidFill>
                  <a:srgbClr val="6F5938"/>
                </a:solidFill>
                <a:latin typeface="Cambria" pitchFamily="18" charset="0"/>
                <a:ea typeface="華康儷中黑" pitchFamily="49" charset="-120"/>
                <a:cs typeface="Museo 700"/>
              </a:rPr>
              <a:t>極緻妍亮手部及身體潤膚霜 </a:t>
            </a:r>
            <a:endParaRPr lang="en-US" altLang="zh-TW" sz="3200" dirty="0" smtClean="0">
              <a:solidFill>
                <a:srgbClr val="6F5938"/>
              </a:solidFill>
              <a:latin typeface="Cambria" pitchFamily="18" charset="0"/>
              <a:ea typeface="華康儷中黑" pitchFamily="49" charset="-120"/>
              <a:cs typeface="Museo 700"/>
            </a:endParaRPr>
          </a:p>
          <a:p>
            <a:pPr algn="l"/>
            <a:r>
              <a:rPr lang="en-US" altLang="zh-TW" sz="2800" dirty="0" smtClean="0">
                <a:solidFill>
                  <a:srgbClr val="6F5938"/>
                </a:solidFill>
                <a:latin typeface="Cambria" pitchFamily="18" charset="0"/>
                <a:ea typeface="華康儷中黑" pitchFamily="49" charset="-120"/>
                <a:cs typeface="Museo 700"/>
              </a:rPr>
              <a:t>HAND &amp; BODY CRÈME </a:t>
            </a:r>
          </a:p>
        </p:txBody>
      </p:sp>
      <p:sp>
        <p:nvSpPr>
          <p:cNvPr id="6" name="TextBox 5"/>
          <p:cNvSpPr txBox="1"/>
          <p:nvPr/>
        </p:nvSpPr>
        <p:spPr>
          <a:xfrm>
            <a:off x="2060541" y="1496189"/>
            <a:ext cx="5348788" cy="2123658"/>
          </a:xfrm>
          <a:prstGeom prst="rect">
            <a:avLst/>
          </a:prstGeom>
          <a:noFill/>
        </p:spPr>
        <p:txBody>
          <a:bodyPr wrap="square" rtlCol="0">
            <a:spAutoFit/>
          </a:bodyPr>
          <a:lstStyle/>
          <a:p>
            <a:pPr marL="457200" indent="-457200" fontAlgn="auto">
              <a:spcBef>
                <a:spcPts val="0"/>
              </a:spcBef>
              <a:spcAft>
                <a:spcPts val="0"/>
              </a:spcAft>
            </a:pPr>
            <a:r>
              <a:rPr kumimoji="0" lang="zh-TW" altLang="en-US" sz="2200" dirty="0" smtClean="0">
                <a:solidFill>
                  <a:srgbClr val="6F5938"/>
                </a:solidFill>
                <a:latin typeface="華康儷中黑" pitchFamily="49" charset="-120"/>
                <a:ea typeface="華康儷中黑" pitchFamily="49" charset="-120"/>
                <a:cs typeface="Museo 300"/>
              </a:rPr>
              <a:t>效果：</a:t>
            </a:r>
            <a:endParaRPr kumimoji="0" lang="en-US" sz="2200" dirty="0" smtClean="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zh-TW" sz="2200" dirty="0" smtClean="0">
                <a:solidFill>
                  <a:srgbClr val="6F5938"/>
                </a:solidFill>
                <a:latin typeface="華康儷中黑" pitchFamily="49" charset="-120"/>
                <a:ea typeface="華康儷中黑" pitchFamily="49" charset="-120"/>
                <a:cs typeface="Museo 300"/>
              </a:rPr>
              <a:t>滋潤肌膚，改善肌膚粗糙和乾燥外表</a:t>
            </a:r>
            <a:endParaRPr kumimoji="0" lang="en-US" sz="2200" dirty="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zh-TW" sz="2200" dirty="0" smtClean="0">
                <a:solidFill>
                  <a:srgbClr val="6F5938"/>
                </a:solidFill>
                <a:latin typeface="華康儷中黑" pitchFamily="49" charset="-120"/>
                <a:ea typeface="華康儷中黑" pitchFamily="49" charset="-120"/>
                <a:cs typeface="Museo 300"/>
              </a:rPr>
              <a:t>含乳木果油、椰子油和葵花籽油，令肌膚外表柔軟嫩滑</a:t>
            </a:r>
            <a:endParaRPr kumimoji="0" lang="en-US" sz="2200" dirty="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zh-TW" sz="2200" dirty="0" smtClean="0">
                <a:solidFill>
                  <a:srgbClr val="6F5938"/>
                </a:solidFill>
                <a:latin typeface="華康儷中黑" pitchFamily="49" charset="-120"/>
                <a:ea typeface="華康儷中黑" pitchFamily="49" charset="-120"/>
                <a:cs typeface="Museo 300"/>
              </a:rPr>
              <a:t>易於被肌膚吸收，</a:t>
            </a:r>
            <a:r>
              <a:rPr kumimoji="0" lang="zh-TW" altLang="en-US" sz="2200" dirty="0" smtClean="0">
                <a:solidFill>
                  <a:srgbClr val="6F5938"/>
                </a:solidFill>
                <a:latin typeface="華康儷中黑" pitchFamily="49" charset="-120"/>
                <a:ea typeface="華康儷中黑" pitchFamily="49" charset="-120"/>
                <a:cs typeface="Museo 300"/>
              </a:rPr>
              <a:t>而不會感覺油膩</a:t>
            </a:r>
            <a:endParaRPr kumimoji="0" lang="en-US" sz="2200" dirty="0">
              <a:solidFill>
                <a:srgbClr val="6F5938"/>
              </a:solidFill>
              <a:latin typeface="華康儷中黑" pitchFamily="49" charset="-120"/>
              <a:ea typeface="華康儷中黑" pitchFamily="49" charset="-120"/>
              <a:cs typeface="Museo 300"/>
            </a:endParaRPr>
          </a:p>
          <a:p>
            <a:pPr fontAlgn="auto">
              <a:spcBef>
                <a:spcPts val="0"/>
              </a:spcBef>
              <a:spcAft>
                <a:spcPts val="0"/>
              </a:spcAft>
            </a:pPr>
            <a:endParaRPr kumimoji="0" lang="en-US" sz="2200" dirty="0">
              <a:solidFill>
                <a:srgbClr val="6F5938"/>
              </a:solidFill>
              <a:latin typeface="華康儷中黑" pitchFamily="49" charset="-120"/>
              <a:ea typeface="華康儷中黑" pitchFamily="49" charset="-120"/>
              <a:cs typeface="Museo 300"/>
            </a:endParaRPr>
          </a:p>
        </p:txBody>
      </p:sp>
    </p:spTree>
    <p:extLst>
      <p:ext uri="{BB962C8B-B14F-4D97-AF65-F5344CB8AC3E}">
        <p14:creationId xmlns="" xmlns:p14="http://schemas.microsoft.com/office/powerpoint/2010/main" val="11831924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820244" y="272416"/>
            <a:ext cx="1993212" cy="579328"/>
          </a:xfrm>
          <a:prstGeom prst="rect">
            <a:avLst/>
          </a:prstGeom>
        </p:spPr>
      </p:pic>
      <p:pic>
        <p:nvPicPr>
          <p:cNvPr id="5" name="Picture 4" descr="06White copy.png"/>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490289" y="272416"/>
            <a:ext cx="5015510" cy="6686590"/>
          </a:xfrm>
          <a:prstGeom prst="rect">
            <a:avLst/>
          </a:prstGeom>
          <a:effectLst/>
        </p:spPr>
      </p:pic>
      <p:sp>
        <p:nvSpPr>
          <p:cNvPr id="6" name="Title 1"/>
          <p:cNvSpPr txBox="1">
            <a:spLocks/>
          </p:cNvSpPr>
          <p:nvPr/>
        </p:nvSpPr>
        <p:spPr>
          <a:xfrm>
            <a:off x="2104107" y="2642165"/>
            <a:ext cx="6489701"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3200" dirty="0" smtClean="0">
                <a:solidFill>
                  <a:srgbClr val="6F5938"/>
                </a:solidFill>
                <a:latin typeface="Cambria" pitchFamily="18" charset="0"/>
                <a:ea typeface="華康儷中黑" pitchFamily="49" charset="-120"/>
              </a:rPr>
              <a:t>顯著效果</a:t>
            </a:r>
            <a:endParaRPr lang="en-US" altLang="zh-CN" sz="3200" dirty="0" smtClean="0">
              <a:solidFill>
                <a:srgbClr val="6F5938"/>
              </a:solidFill>
              <a:latin typeface="Cambria" pitchFamily="18" charset="0"/>
              <a:ea typeface="華康儷中黑" pitchFamily="49" charset="-120"/>
            </a:endParaRPr>
          </a:p>
          <a:p>
            <a:pPr algn="l"/>
            <a:r>
              <a:rPr lang="en-US" sz="2800" dirty="0" smtClean="0">
                <a:solidFill>
                  <a:srgbClr val="6F5938"/>
                </a:solidFill>
                <a:latin typeface="Cambria" pitchFamily="18" charset="0"/>
                <a:ea typeface="華康儷中黑" pitchFamily="49" charset="-120"/>
                <a:cs typeface="Museo 700"/>
              </a:rPr>
              <a:t>AMAZING RESULTS</a:t>
            </a:r>
          </a:p>
          <a:p>
            <a:pPr algn="l"/>
            <a:endParaRPr lang="en-US" sz="3200" dirty="0" smtClean="0">
              <a:solidFill>
                <a:srgbClr val="6F5938"/>
              </a:solidFill>
              <a:latin typeface="Cambria" pitchFamily="18" charset="0"/>
              <a:ea typeface="華康儷中黑" pitchFamily="49" charset="-120"/>
            </a:endParaRPr>
          </a:p>
          <a:p>
            <a:pPr algn="l"/>
            <a:endParaRPr lang="en-US" sz="3200" dirty="0">
              <a:solidFill>
                <a:srgbClr val="6F5938"/>
              </a:solidFill>
              <a:latin typeface="Cambria" pitchFamily="18" charset="0"/>
              <a:ea typeface="華康儷中黑" pitchFamily="49" charset="-120"/>
              <a:cs typeface="Museo 700"/>
            </a:endParaRPr>
          </a:p>
        </p:txBody>
      </p:sp>
    </p:spTree>
    <p:extLst>
      <p:ext uri="{BB962C8B-B14F-4D97-AF65-F5344CB8AC3E}">
        <p14:creationId xmlns:p14="http://schemas.microsoft.com/office/powerpoint/2010/main" xmlns="" val="25368333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DV b&amp;A - cherri.png"/>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4025900" y="303649"/>
            <a:ext cx="6795895" cy="6770250"/>
          </a:xfrm>
          <a:prstGeom prst="rect">
            <a:avLst/>
          </a:prstGeom>
        </p:spPr>
      </p:pic>
      <p:pic>
        <p:nvPicPr>
          <p:cNvPr id="5" name="Picture 4" descr="LDV b&amp;A - cherri.png"/>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52400" y="-1214653"/>
            <a:ext cx="4533900" cy="9560532"/>
          </a:xfrm>
          <a:prstGeom prst="rect">
            <a:avLst/>
          </a:prstGeom>
        </p:spPr>
      </p:pic>
      <p:cxnSp>
        <p:nvCxnSpPr>
          <p:cNvPr id="7" name="Straight Connector 6"/>
          <p:cNvCxnSpPr/>
          <p:nvPr/>
        </p:nvCxnSpPr>
        <p:spPr>
          <a:xfrm>
            <a:off x="4432300" y="-101600"/>
            <a:ext cx="0" cy="808990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100" y="5651587"/>
            <a:ext cx="2159000" cy="1138773"/>
          </a:xfrm>
          <a:prstGeom prst="rect">
            <a:avLst/>
          </a:prstGeom>
          <a:noFill/>
        </p:spPr>
        <p:txBody>
          <a:bodyPr wrap="square" rtlCol="0">
            <a:spAutoFit/>
          </a:bodyPr>
          <a:lstStyle/>
          <a:p>
            <a:pPr fontAlgn="auto">
              <a:spcBef>
                <a:spcPts val="0"/>
              </a:spcBef>
              <a:spcAft>
                <a:spcPts val="0"/>
              </a:spcAft>
            </a:pPr>
            <a:r>
              <a:rPr kumimoji="0" lang="zh-TW" altLang="en-US" sz="3600" dirty="0" smtClean="0">
                <a:solidFill>
                  <a:srgbClr val="FFFFFF"/>
                </a:solidFill>
                <a:latin typeface="華康儷中黑" pitchFamily="49" charset="-120"/>
                <a:ea typeface="華康儷中黑" pitchFamily="49" charset="-120"/>
              </a:rPr>
              <a:t>使用前</a:t>
            </a:r>
            <a:r>
              <a:rPr kumimoji="0" lang="en-US" sz="3200" dirty="0" smtClean="0">
                <a:solidFill>
                  <a:srgbClr val="FFFFFF"/>
                </a:solidFill>
                <a:latin typeface="Calibri"/>
                <a:ea typeface="+mn-ea"/>
              </a:rPr>
              <a:t>Before</a:t>
            </a:r>
            <a:endParaRPr kumimoji="0" lang="en-US" sz="3200" dirty="0">
              <a:solidFill>
                <a:srgbClr val="FFFFFF"/>
              </a:solidFill>
              <a:latin typeface="Calibri"/>
              <a:ea typeface="+mn-ea"/>
            </a:endParaRPr>
          </a:p>
        </p:txBody>
      </p:sp>
      <p:sp>
        <p:nvSpPr>
          <p:cNvPr id="10" name="TextBox 9"/>
          <p:cNvSpPr txBox="1"/>
          <p:nvPr/>
        </p:nvSpPr>
        <p:spPr>
          <a:xfrm>
            <a:off x="4699000" y="5700825"/>
            <a:ext cx="2159000" cy="1138773"/>
          </a:xfrm>
          <a:prstGeom prst="rect">
            <a:avLst/>
          </a:prstGeom>
          <a:noFill/>
        </p:spPr>
        <p:txBody>
          <a:bodyPr wrap="square" rtlCol="0">
            <a:spAutoFit/>
          </a:bodyPr>
          <a:lstStyle/>
          <a:p>
            <a:pPr fontAlgn="auto">
              <a:spcBef>
                <a:spcPts val="0"/>
              </a:spcBef>
              <a:spcAft>
                <a:spcPts val="0"/>
              </a:spcAft>
            </a:pPr>
            <a:r>
              <a:rPr kumimoji="0" lang="en-US" sz="3600" dirty="0" smtClean="0">
                <a:solidFill>
                  <a:srgbClr val="FFFFFF"/>
                </a:solidFill>
                <a:latin typeface="Calibri"/>
                <a:ea typeface="+mn-ea"/>
              </a:rPr>
              <a:t>3</a:t>
            </a:r>
            <a:r>
              <a:rPr kumimoji="0" lang="zh-TW" altLang="en-US" sz="3600" dirty="0" smtClean="0">
                <a:solidFill>
                  <a:srgbClr val="FFFFFF"/>
                </a:solidFill>
                <a:latin typeface="華康儷中黑" pitchFamily="49" charset="-120"/>
                <a:ea typeface="華康儷中黑" pitchFamily="49" charset="-120"/>
              </a:rPr>
              <a:t>日後</a:t>
            </a:r>
            <a:endParaRPr kumimoji="0" lang="en-US" sz="3600" dirty="0" smtClean="0">
              <a:solidFill>
                <a:srgbClr val="FFFFFF"/>
              </a:solidFill>
              <a:latin typeface="華康儷中黑" pitchFamily="49" charset="-120"/>
              <a:ea typeface="華康儷中黑" pitchFamily="49" charset="-120"/>
            </a:endParaRPr>
          </a:p>
          <a:p>
            <a:pPr fontAlgn="auto">
              <a:spcBef>
                <a:spcPts val="0"/>
              </a:spcBef>
              <a:spcAft>
                <a:spcPts val="0"/>
              </a:spcAft>
            </a:pPr>
            <a:r>
              <a:rPr kumimoji="0" lang="en-US" sz="3200" dirty="0" smtClean="0">
                <a:solidFill>
                  <a:srgbClr val="FFFFFF"/>
                </a:solidFill>
                <a:latin typeface="Calibri"/>
                <a:ea typeface="+mn-ea"/>
              </a:rPr>
              <a:t>3 days</a:t>
            </a:r>
            <a:endParaRPr kumimoji="0" lang="en-US" sz="3200" dirty="0">
              <a:solidFill>
                <a:srgbClr val="FFFFFF"/>
              </a:solidFill>
              <a:latin typeface="Calibri"/>
              <a:ea typeface="+mn-ea"/>
            </a:endParaRPr>
          </a:p>
        </p:txBody>
      </p:sp>
    </p:spTree>
    <p:extLst>
      <p:ext uri="{BB962C8B-B14F-4D97-AF65-F5344CB8AC3E}">
        <p14:creationId xmlns:p14="http://schemas.microsoft.com/office/powerpoint/2010/main" xmlns="" val="273483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LDV b&amp;A - cherri.png"/>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3526435" y="383615"/>
            <a:ext cx="6470985" cy="6715685"/>
          </a:xfrm>
          <a:prstGeom prst="rect">
            <a:avLst/>
          </a:prstGeom>
        </p:spPr>
      </p:pic>
      <p:pic>
        <p:nvPicPr>
          <p:cNvPr id="5" name="Picture 4" descr="LDV b&amp;A - cherri.png"/>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52400" y="-1214653"/>
            <a:ext cx="4533900" cy="9560532"/>
          </a:xfrm>
          <a:prstGeom prst="rect">
            <a:avLst/>
          </a:prstGeom>
        </p:spPr>
      </p:pic>
      <p:cxnSp>
        <p:nvCxnSpPr>
          <p:cNvPr id="7" name="Straight Connector 6"/>
          <p:cNvCxnSpPr/>
          <p:nvPr/>
        </p:nvCxnSpPr>
        <p:spPr>
          <a:xfrm>
            <a:off x="4432300" y="-101600"/>
            <a:ext cx="0" cy="80899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8100" y="5651587"/>
            <a:ext cx="2159000" cy="1138773"/>
          </a:xfrm>
          <a:prstGeom prst="rect">
            <a:avLst/>
          </a:prstGeom>
          <a:noFill/>
        </p:spPr>
        <p:txBody>
          <a:bodyPr wrap="square" rtlCol="0">
            <a:spAutoFit/>
          </a:bodyPr>
          <a:lstStyle/>
          <a:p>
            <a:pPr fontAlgn="auto">
              <a:spcBef>
                <a:spcPts val="0"/>
              </a:spcBef>
              <a:spcAft>
                <a:spcPts val="0"/>
              </a:spcAft>
            </a:pPr>
            <a:r>
              <a:rPr kumimoji="0" lang="zh-TW" altLang="en-US" sz="3600" dirty="0" smtClean="0">
                <a:solidFill>
                  <a:srgbClr val="FFFFFF"/>
                </a:solidFill>
                <a:latin typeface="華康儷中黑" pitchFamily="49" charset="-120"/>
                <a:ea typeface="華康儷中黑" pitchFamily="49" charset="-120"/>
              </a:rPr>
              <a:t>使用前</a:t>
            </a:r>
            <a:r>
              <a:rPr kumimoji="0" lang="en-US" sz="3200" dirty="0" smtClean="0">
                <a:solidFill>
                  <a:srgbClr val="FFFFFF"/>
                </a:solidFill>
                <a:latin typeface="Calibri"/>
                <a:ea typeface="+mn-ea"/>
              </a:rPr>
              <a:t>Before</a:t>
            </a:r>
            <a:endParaRPr kumimoji="0" lang="en-US" sz="3200" dirty="0">
              <a:solidFill>
                <a:srgbClr val="FFFFFF"/>
              </a:solidFill>
              <a:latin typeface="Calibri"/>
              <a:ea typeface="+mn-ea"/>
            </a:endParaRPr>
          </a:p>
        </p:txBody>
      </p:sp>
      <p:sp>
        <p:nvSpPr>
          <p:cNvPr id="12" name="TextBox 11"/>
          <p:cNvSpPr txBox="1"/>
          <p:nvPr/>
        </p:nvSpPr>
        <p:spPr>
          <a:xfrm>
            <a:off x="4699000" y="5700825"/>
            <a:ext cx="2159000" cy="1138773"/>
          </a:xfrm>
          <a:prstGeom prst="rect">
            <a:avLst/>
          </a:prstGeom>
          <a:noFill/>
        </p:spPr>
        <p:txBody>
          <a:bodyPr wrap="square" rtlCol="0">
            <a:spAutoFit/>
          </a:bodyPr>
          <a:lstStyle/>
          <a:p>
            <a:pPr fontAlgn="auto">
              <a:spcBef>
                <a:spcPts val="0"/>
              </a:spcBef>
              <a:spcAft>
                <a:spcPts val="0"/>
              </a:spcAft>
            </a:pPr>
            <a:r>
              <a:rPr kumimoji="0" lang="en-US" altLang="zh-TW" sz="3600" dirty="0" smtClean="0">
                <a:solidFill>
                  <a:srgbClr val="FFFFFF"/>
                </a:solidFill>
                <a:latin typeface="Calibri"/>
              </a:rPr>
              <a:t>1</a:t>
            </a:r>
            <a:r>
              <a:rPr kumimoji="0" lang="zh-TW" altLang="en-US" sz="3600" dirty="0" smtClean="0">
                <a:solidFill>
                  <a:srgbClr val="FFFFFF"/>
                </a:solidFill>
                <a:latin typeface="華康儷中黑" pitchFamily="49" charset="-120"/>
                <a:ea typeface="華康儷中黑" pitchFamily="49" charset="-120"/>
              </a:rPr>
              <a:t>週後</a:t>
            </a:r>
            <a:endParaRPr kumimoji="0" lang="en-US" sz="3600" dirty="0" smtClean="0">
              <a:solidFill>
                <a:srgbClr val="FFFFFF"/>
              </a:solidFill>
              <a:latin typeface="華康儷中黑" pitchFamily="49" charset="-120"/>
              <a:ea typeface="華康儷中黑" pitchFamily="49" charset="-120"/>
            </a:endParaRPr>
          </a:p>
          <a:p>
            <a:pPr fontAlgn="auto">
              <a:spcBef>
                <a:spcPts val="0"/>
              </a:spcBef>
              <a:spcAft>
                <a:spcPts val="0"/>
              </a:spcAft>
            </a:pPr>
            <a:r>
              <a:rPr kumimoji="0" lang="en-US" sz="3200" dirty="0" smtClean="0">
                <a:solidFill>
                  <a:srgbClr val="FFFFFF"/>
                </a:solidFill>
                <a:latin typeface="Calibri"/>
                <a:ea typeface="+mn-ea"/>
              </a:rPr>
              <a:t>1 week</a:t>
            </a:r>
            <a:endParaRPr kumimoji="0" lang="en-US" sz="3200" dirty="0">
              <a:solidFill>
                <a:srgbClr val="FFFFFF"/>
              </a:solidFill>
              <a:latin typeface="Calibri"/>
              <a:ea typeface="+mn-ea"/>
            </a:endParaRPr>
          </a:p>
        </p:txBody>
      </p:sp>
    </p:spTree>
    <p:extLst>
      <p:ext uri="{BB962C8B-B14F-4D97-AF65-F5344CB8AC3E}">
        <p14:creationId xmlns:p14="http://schemas.microsoft.com/office/powerpoint/2010/main" xmlns="" val="3630864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DV b&amp;A - closeup.jpg"/>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228600" y="167719"/>
            <a:ext cx="4990097" cy="6436281"/>
          </a:xfrm>
          <a:prstGeom prst="rect">
            <a:avLst/>
          </a:prstGeom>
        </p:spPr>
      </p:pic>
      <p:pic>
        <p:nvPicPr>
          <p:cNvPr id="5" name="Picture 4" descr="LDV b&amp;A - closeup.jpg"/>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300867" y="155019"/>
            <a:ext cx="5080781" cy="6563281"/>
          </a:xfrm>
          <a:prstGeom prst="rect">
            <a:avLst/>
          </a:prstGeom>
        </p:spPr>
      </p:pic>
      <p:sp>
        <p:nvSpPr>
          <p:cNvPr id="6" name="TextBox 5"/>
          <p:cNvSpPr txBox="1"/>
          <p:nvPr/>
        </p:nvSpPr>
        <p:spPr>
          <a:xfrm>
            <a:off x="0" y="5225511"/>
            <a:ext cx="2159000"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使用前</a:t>
            </a:r>
            <a:endParaRPr lang="en-US" sz="3600" dirty="0" smtClean="0">
              <a:solidFill>
                <a:srgbClr val="FFFFFF"/>
              </a:solidFill>
            </a:endParaRPr>
          </a:p>
          <a:p>
            <a:r>
              <a:rPr lang="en-US" sz="3200" dirty="0" smtClean="0">
                <a:solidFill>
                  <a:srgbClr val="FFFFFF"/>
                </a:solidFill>
              </a:rPr>
              <a:t>Before</a:t>
            </a:r>
            <a:endParaRPr lang="en-US" sz="3200" dirty="0">
              <a:solidFill>
                <a:srgbClr val="FFFFFF"/>
              </a:solidFill>
            </a:endParaRPr>
          </a:p>
        </p:txBody>
      </p:sp>
      <p:sp>
        <p:nvSpPr>
          <p:cNvPr id="7" name="TextBox 6"/>
          <p:cNvSpPr txBox="1"/>
          <p:nvPr/>
        </p:nvSpPr>
        <p:spPr>
          <a:xfrm>
            <a:off x="4761497" y="5257975"/>
            <a:ext cx="2159000"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使用後</a:t>
            </a:r>
            <a:endParaRPr lang="en-US" sz="3600" dirty="0" smtClean="0">
              <a:solidFill>
                <a:srgbClr val="FFFFFF"/>
              </a:solidFill>
            </a:endParaRPr>
          </a:p>
          <a:p>
            <a:r>
              <a:rPr lang="en-US" sz="3200" dirty="0" smtClean="0">
                <a:solidFill>
                  <a:srgbClr val="FFFFFF"/>
                </a:solidFill>
              </a:rPr>
              <a:t>After</a:t>
            </a:r>
            <a:endParaRPr lang="en-US" sz="3200" dirty="0">
              <a:solidFill>
                <a:srgbClr val="FFFFFF"/>
              </a:solidFill>
            </a:endParaRPr>
          </a:p>
        </p:txBody>
      </p:sp>
    </p:spTree>
    <p:extLst>
      <p:ext uri="{BB962C8B-B14F-4D97-AF65-F5344CB8AC3E}">
        <p14:creationId xmlns:p14="http://schemas.microsoft.com/office/powerpoint/2010/main" xmlns="" val="1424826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DV b&amp;A - everywhere.png"/>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52400" y="-1322231"/>
            <a:ext cx="9563100" cy="9499766"/>
          </a:xfrm>
          <a:prstGeom prst="rect">
            <a:avLst/>
          </a:prstGeom>
        </p:spPr>
      </p:pic>
      <p:sp>
        <p:nvSpPr>
          <p:cNvPr id="7" name="TextBox 6"/>
          <p:cNvSpPr txBox="1"/>
          <p:nvPr/>
        </p:nvSpPr>
        <p:spPr>
          <a:xfrm>
            <a:off x="0" y="5225511"/>
            <a:ext cx="2159000"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使用前</a:t>
            </a:r>
            <a:endParaRPr lang="en-US" sz="3600" dirty="0" smtClean="0">
              <a:solidFill>
                <a:srgbClr val="FFFFFF"/>
              </a:solidFill>
            </a:endParaRPr>
          </a:p>
          <a:p>
            <a:r>
              <a:rPr lang="en-US" sz="3200" dirty="0" smtClean="0">
                <a:solidFill>
                  <a:srgbClr val="FFFFFF"/>
                </a:solidFill>
              </a:rPr>
              <a:t>Before</a:t>
            </a:r>
            <a:endParaRPr lang="en-US" sz="3200" dirty="0">
              <a:solidFill>
                <a:srgbClr val="FFFFFF"/>
              </a:solidFill>
            </a:endParaRPr>
          </a:p>
        </p:txBody>
      </p:sp>
      <p:sp>
        <p:nvSpPr>
          <p:cNvPr id="8" name="TextBox 7"/>
          <p:cNvSpPr txBox="1"/>
          <p:nvPr/>
        </p:nvSpPr>
        <p:spPr>
          <a:xfrm>
            <a:off x="4761497" y="5257975"/>
            <a:ext cx="2159000"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使用後</a:t>
            </a:r>
            <a:endParaRPr lang="en-US" sz="3600" dirty="0" smtClean="0">
              <a:solidFill>
                <a:srgbClr val="FFFFFF"/>
              </a:solidFill>
            </a:endParaRPr>
          </a:p>
          <a:p>
            <a:r>
              <a:rPr lang="en-US" sz="3200" dirty="0" smtClean="0">
                <a:solidFill>
                  <a:srgbClr val="FFFFFF"/>
                </a:solidFill>
              </a:rPr>
              <a:t>After</a:t>
            </a:r>
            <a:endParaRPr lang="en-US" sz="3200" dirty="0">
              <a:solidFill>
                <a:srgbClr val="FFFFFF"/>
              </a:solidFill>
            </a:endParaRPr>
          </a:p>
        </p:txBody>
      </p:sp>
    </p:spTree>
    <p:extLst>
      <p:ext uri="{BB962C8B-B14F-4D97-AF65-F5344CB8AC3E}">
        <p14:creationId xmlns:p14="http://schemas.microsoft.com/office/powerpoint/2010/main" xmlns="" val="5665602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DV b&amp;A - everywhere.png"/>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52400" y="-1322231"/>
            <a:ext cx="4800600" cy="9499766"/>
          </a:xfrm>
          <a:prstGeom prst="rect">
            <a:avLst/>
          </a:prstGeom>
        </p:spPr>
      </p:pic>
      <p:pic>
        <p:nvPicPr>
          <p:cNvPr id="3" name="Picture 2" descr="LDV b&amp;A - everywhere2.png"/>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508501" y="-1177745"/>
            <a:ext cx="4754598" cy="8073845"/>
          </a:xfrm>
          <a:prstGeom prst="rect">
            <a:avLst/>
          </a:prstGeom>
        </p:spPr>
      </p:pic>
      <p:sp>
        <p:nvSpPr>
          <p:cNvPr id="7" name="TextBox 6"/>
          <p:cNvSpPr txBox="1"/>
          <p:nvPr/>
        </p:nvSpPr>
        <p:spPr>
          <a:xfrm>
            <a:off x="0" y="5225511"/>
            <a:ext cx="2159000"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使用前</a:t>
            </a:r>
            <a:endParaRPr lang="en-US" sz="3600" dirty="0" smtClean="0">
              <a:solidFill>
                <a:srgbClr val="FFFFFF"/>
              </a:solidFill>
            </a:endParaRPr>
          </a:p>
          <a:p>
            <a:r>
              <a:rPr lang="en-US" sz="3200" dirty="0" smtClean="0">
                <a:solidFill>
                  <a:srgbClr val="FFFFFF"/>
                </a:solidFill>
              </a:rPr>
              <a:t>Before</a:t>
            </a:r>
            <a:endParaRPr lang="en-US" sz="3200" dirty="0">
              <a:solidFill>
                <a:srgbClr val="FFFFFF"/>
              </a:solidFill>
            </a:endParaRPr>
          </a:p>
        </p:txBody>
      </p:sp>
      <p:sp>
        <p:nvSpPr>
          <p:cNvPr id="8" name="TextBox 7"/>
          <p:cNvSpPr txBox="1"/>
          <p:nvPr/>
        </p:nvSpPr>
        <p:spPr>
          <a:xfrm>
            <a:off x="4761497" y="5257975"/>
            <a:ext cx="2351822"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使用後</a:t>
            </a:r>
            <a:endParaRPr lang="en-US" sz="3600" dirty="0" smtClean="0">
              <a:solidFill>
                <a:srgbClr val="FFFFFF"/>
              </a:solidFill>
            </a:endParaRPr>
          </a:p>
          <a:p>
            <a:r>
              <a:rPr lang="en-US" sz="3200" dirty="0" smtClean="0">
                <a:solidFill>
                  <a:srgbClr val="FFFFFF"/>
                </a:solidFill>
              </a:rPr>
              <a:t>After-After</a:t>
            </a:r>
            <a:endParaRPr lang="en-US" sz="3200" dirty="0">
              <a:solidFill>
                <a:srgbClr val="FFFFFF"/>
              </a:solidFill>
            </a:endParaRPr>
          </a:p>
        </p:txBody>
      </p:sp>
    </p:spTree>
    <p:extLst>
      <p:ext uri="{BB962C8B-B14F-4D97-AF65-F5344CB8AC3E}">
        <p14:creationId xmlns:p14="http://schemas.microsoft.com/office/powerpoint/2010/main" xmlns="" val="23607125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V b&amp;A - Sasha.png"/>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508000" y="3139833"/>
            <a:ext cx="7924801" cy="4149967"/>
          </a:xfrm>
          <a:prstGeom prst="rect">
            <a:avLst/>
          </a:prstGeom>
        </p:spPr>
      </p:pic>
      <p:pic>
        <p:nvPicPr>
          <p:cNvPr id="4" name="Picture 3" descr="LDV b&amp;A - Sasha.png"/>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508000" y="-375919"/>
            <a:ext cx="7924801" cy="4075576"/>
          </a:xfrm>
          <a:prstGeom prst="rect">
            <a:avLst/>
          </a:prstGeom>
        </p:spPr>
      </p:pic>
      <p:sp>
        <p:nvSpPr>
          <p:cNvPr id="6" name="TextBox 5"/>
          <p:cNvSpPr txBox="1"/>
          <p:nvPr/>
        </p:nvSpPr>
        <p:spPr>
          <a:xfrm>
            <a:off x="609601" y="212060"/>
            <a:ext cx="2159000"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使用前</a:t>
            </a:r>
            <a:endParaRPr lang="en-US" sz="3600" dirty="0" smtClean="0">
              <a:solidFill>
                <a:srgbClr val="FFFFFF"/>
              </a:solidFill>
            </a:endParaRPr>
          </a:p>
          <a:p>
            <a:r>
              <a:rPr lang="en-US" sz="3200" dirty="0" smtClean="0">
                <a:solidFill>
                  <a:srgbClr val="FFFFFF"/>
                </a:solidFill>
              </a:rPr>
              <a:t>Before</a:t>
            </a:r>
            <a:endParaRPr lang="en-US" sz="3200" dirty="0">
              <a:solidFill>
                <a:srgbClr val="FFFFFF"/>
              </a:solidFill>
            </a:endParaRPr>
          </a:p>
        </p:txBody>
      </p:sp>
      <p:sp>
        <p:nvSpPr>
          <p:cNvPr id="7" name="TextBox 6"/>
          <p:cNvSpPr txBox="1"/>
          <p:nvPr/>
        </p:nvSpPr>
        <p:spPr>
          <a:xfrm>
            <a:off x="609601" y="4077810"/>
            <a:ext cx="2159000"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使用後</a:t>
            </a:r>
            <a:endParaRPr lang="en-US" sz="3600" dirty="0" smtClean="0">
              <a:solidFill>
                <a:srgbClr val="FFFFFF"/>
              </a:solidFill>
            </a:endParaRPr>
          </a:p>
          <a:p>
            <a:r>
              <a:rPr lang="en-US" sz="3200" dirty="0" smtClean="0">
                <a:solidFill>
                  <a:srgbClr val="FFFFFF"/>
                </a:solidFill>
              </a:rPr>
              <a:t>After</a:t>
            </a:r>
            <a:endParaRPr lang="en-US" sz="3200" dirty="0">
              <a:solidFill>
                <a:srgbClr val="FFFFFF"/>
              </a:solidFill>
            </a:endParaRPr>
          </a:p>
        </p:txBody>
      </p:sp>
    </p:spTree>
    <p:extLst>
      <p:ext uri="{BB962C8B-B14F-4D97-AF65-F5344CB8AC3E}">
        <p14:creationId xmlns:p14="http://schemas.microsoft.com/office/powerpoint/2010/main" xmlns="" val="37996222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a:xfrm>
            <a:off x="-299442" y="0"/>
            <a:ext cx="15082242" cy="6858000"/>
            <a:chOff x="1934465" y="1460500"/>
            <a:chExt cx="7685944" cy="3429000"/>
          </a:xfrm>
        </p:grpSpPr>
        <p:pic>
          <p:nvPicPr>
            <p:cNvPr id="5" name="Picture 4" descr="LDV b&amp;A - guy.jpg"/>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7029726" y="1460500"/>
              <a:ext cx="2590683" cy="3429000"/>
            </a:xfrm>
            <a:prstGeom prst="rect">
              <a:avLst/>
            </a:prstGeom>
          </p:spPr>
        </p:pic>
        <p:pic>
          <p:nvPicPr>
            <p:cNvPr id="6" name="Picture 5" descr="LDV b&amp;A - guy.jpg"/>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410781" y="1460500"/>
              <a:ext cx="2733245" cy="3429000"/>
            </a:xfrm>
            <a:prstGeom prst="rect">
              <a:avLst/>
            </a:prstGeom>
          </p:spPr>
        </p:pic>
        <p:pic>
          <p:nvPicPr>
            <p:cNvPr id="7" name="Picture 6" descr="LDV b&amp;A - guy.jpg"/>
            <p:cNvPicPr>
              <a:picLocks noChangeAspect="1"/>
            </p:cNvPicPr>
            <p:nvPr/>
          </p:nvPicPr>
          <p:blipFill rotWithShape="1">
            <a:blip r:embed="rId4" cstate="screen">
              <a:extLst>
                <a:ext uri="{28A0092B-C50C-407E-A947-70E740481C1C}">
                  <a14:useLocalDpi xmlns:a14="http://schemas.microsoft.com/office/drawing/2010/main" xmlns="" val="0"/>
                </a:ext>
              </a:extLst>
            </a:blip>
            <a:srcRect l="-3"/>
            <a:stretch/>
          </p:blipFill>
          <p:spPr>
            <a:xfrm>
              <a:off x="1934465" y="1460500"/>
              <a:ext cx="2650235" cy="3429000"/>
            </a:xfrm>
            <a:prstGeom prst="rect">
              <a:avLst/>
            </a:prstGeom>
          </p:spPr>
        </p:pic>
      </p:grpSp>
      <p:sp>
        <p:nvSpPr>
          <p:cNvPr id="10" name="TextBox 9"/>
          <p:cNvSpPr txBox="1"/>
          <p:nvPr/>
        </p:nvSpPr>
        <p:spPr>
          <a:xfrm>
            <a:off x="5556556" y="5548425"/>
            <a:ext cx="2159000" cy="1138773"/>
          </a:xfrm>
          <a:prstGeom prst="rect">
            <a:avLst/>
          </a:prstGeom>
          <a:noFill/>
        </p:spPr>
        <p:txBody>
          <a:bodyPr wrap="square" rtlCol="0">
            <a:spAutoFit/>
          </a:bodyPr>
          <a:lstStyle/>
          <a:p>
            <a:r>
              <a:rPr lang="en-US" altLang="zh-TW" sz="3600" dirty="0" smtClean="0">
                <a:solidFill>
                  <a:schemeClr val="bg1"/>
                </a:solidFill>
              </a:rPr>
              <a:t>1</a:t>
            </a:r>
            <a:r>
              <a:rPr lang="zh-TW" altLang="en-US" sz="3600" dirty="0" smtClean="0">
                <a:solidFill>
                  <a:schemeClr val="bg1"/>
                </a:solidFill>
                <a:latin typeface="華康儷中黑" pitchFamily="49" charset="-120"/>
                <a:ea typeface="華康儷中黑" pitchFamily="49" charset="-120"/>
              </a:rPr>
              <a:t>週後</a:t>
            </a:r>
            <a:endParaRPr lang="en-US" sz="3600" dirty="0" smtClean="0">
              <a:solidFill>
                <a:schemeClr val="bg1"/>
              </a:solidFill>
              <a:latin typeface="華康儷中黑" pitchFamily="49" charset="-120"/>
              <a:ea typeface="華康儷中黑" pitchFamily="49" charset="-120"/>
            </a:endParaRPr>
          </a:p>
          <a:p>
            <a:r>
              <a:rPr lang="en-US" sz="3200" dirty="0" smtClean="0">
                <a:solidFill>
                  <a:schemeClr val="bg1"/>
                </a:solidFill>
              </a:rPr>
              <a:t>1 Week</a:t>
            </a:r>
            <a:endParaRPr lang="en-US" sz="3200" dirty="0">
              <a:solidFill>
                <a:schemeClr val="bg1"/>
              </a:solidFill>
            </a:endParaRPr>
          </a:p>
        </p:txBody>
      </p:sp>
      <p:sp>
        <p:nvSpPr>
          <p:cNvPr id="11" name="TextBox 10"/>
          <p:cNvSpPr txBox="1"/>
          <p:nvPr/>
        </p:nvSpPr>
        <p:spPr>
          <a:xfrm>
            <a:off x="63500" y="5465300"/>
            <a:ext cx="2159000"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使用前</a:t>
            </a:r>
            <a:endParaRPr lang="en-US" sz="3600" dirty="0" smtClean="0">
              <a:solidFill>
                <a:srgbClr val="FFFFFF"/>
              </a:solidFill>
            </a:endParaRPr>
          </a:p>
          <a:p>
            <a:r>
              <a:rPr lang="en-US" sz="3200" dirty="0" smtClean="0">
                <a:solidFill>
                  <a:srgbClr val="FFFFFF"/>
                </a:solidFill>
              </a:rPr>
              <a:t>Before</a:t>
            </a:r>
            <a:endParaRPr lang="en-US" sz="3200" dirty="0">
              <a:solidFill>
                <a:srgbClr val="FFFFFF"/>
              </a:solidFill>
            </a:endParaRPr>
          </a:p>
        </p:txBody>
      </p:sp>
    </p:spTree>
    <p:extLst>
      <p:ext uri="{BB962C8B-B14F-4D97-AF65-F5344CB8AC3E}">
        <p14:creationId xmlns:p14="http://schemas.microsoft.com/office/powerpoint/2010/main" xmlns="" val="618588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pic>
        <p:nvPicPr>
          <p:cNvPr id="6" name="Picture 5" descr="Shot04_089_V1C.png"/>
          <p:cNvPicPr>
            <a:picLocks noChangeAspect="1"/>
          </p:cNvPicPr>
          <p:nvPr/>
        </p:nvPicPr>
        <p:blipFill rotWithShape="1">
          <a:blip r:embed="rId3" cstate="screen"/>
          <a:srcRect b="-70"/>
          <a:stretch/>
        </p:blipFill>
        <p:spPr>
          <a:xfrm>
            <a:off x="86738" y="149225"/>
            <a:ext cx="4761539" cy="6358453"/>
          </a:xfrm>
          <a:prstGeom prst="rect">
            <a:avLst/>
          </a:prstGeom>
          <a:ln>
            <a:noFill/>
          </a:ln>
          <a:effectLst>
            <a:outerShdw blurRad="292100" dist="139700" dir="2700000" algn="tl" rotWithShape="0">
              <a:srgbClr val="333333">
                <a:alpha val="65000"/>
              </a:srgbClr>
            </a:outerShdw>
          </a:effectLst>
        </p:spPr>
      </p:pic>
      <p:pic>
        <p:nvPicPr>
          <p:cNvPr id="76804" name="Picture 6" descr="Lumiere de Vie_logo_872.png"/>
          <p:cNvPicPr>
            <a:picLocks noChangeAspect="1"/>
          </p:cNvPicPr>
          <p:nvPr/>
        </p:nvPicPr>
        <p:blipFill>
          <a:blip r:embed="rId4" cstate="screen"/>
          <a:srcRect/>
          <a:stretch>
            <a:fillRect/>
          </a:stretch>
        </p:blipFill>
        <p:spPr bwMode="auto">
          <a:xfrm>
            <a:off x="6819900" y="273050"/>
            <a:ext cx="1993900" cy="579438"/>
          </a:xfrm>
          <a:prstGeom prst="rect">
            <a:avLst/>
          </a:prstGeom>
          <a:noFill/>
          <a:ln w="9525">
            <a:noFill/>
            <a:miter lim="800000"/>
            <a:headEnd/>
            <a:tailEnd/>
          </a:ln>
        </p:spPr>
      </p:pic>
      <p:sp>
        <p:nvSpPr>
          <p:cNvPr id="76805" name="Title 1"/>
          <p:cNvSpPr>
            <a:spLocks/>
          </p:cNvSpPr>
          <p:nvPr/>
        </p:nvSpPr>
        <p:spPr bwMode="auto">
          <a:xfrm>
            <a:off x="4920599" y="2280947"/>
            <a:ext cx="4164031" cy="1593850"/>
          </a:xfrm>
          <a:prstGeom prst="rect">
            <a:avLst/>
          </a:prstGeom>
          <a:noFill/>
          <a:ln w="9525">
            <a:noFill/>
            <a:miter lim="800000"/>
            <a:headEnd/>
            <a:tailEnd/>
          </a:ln>
        </p:spPr>
        <p:txBody>
          <a:bodyPr/>
          <a:lstStyle/>
          <a:p>
            <a:r>
              <a:rPr kumimoji="0" lang="en-US" altLang="zh-TW" sz="2600" dirty="0" err="1" smtClean="0">
                <a:solidFill>
                  <a:srgbClr val="6F5938"/>
                </a:solidFill>
                <a:latin typeface="Cambria" pitchFamily="18" charset="0"/>
                <a:ea typeface="華康儷中黑" pitchFamily="49" charset="-120"/>
                <a:cs typeface="Museo 300"/>
              </a:rPr>
              <a:t>Lumiére</a:t>
            </a:r>
            <a:r>
              <a:rPr kumimoji="0" lang="en-US" altLang="zh-TW" sz="2600" dirty="0" smtClean="0">
                <a:solidFill>
                  <a:srgbClr val="6F5938"/>
                </a:solidFill>
                <a:latin typeface="Cambria" pitchFamily="18" charset="0"/>
                <a:ea typeface="華康儷中黑" pitchFamily="49" charset="-120"/>
                <a:cs typeface="Museo 300"/>
              </a:rPr>
              <a:t> de Vie </a:t>
            </a:r>
          </a:p>
          <a:p>
            <a:r>
              <a:rPr kumimoji="0" lang="zh-TW" altLang="en-US" sz="2400" dirty="0" smtClean="0">
                <a:solidFill>
                  <a:srgbClr val="6F5938"/>
                </a:solidFill>
                <a:latin typeface="Cambria" pitchFamily="18" charset="0"/>
                <a:ea typeface="華康儷中黑" pitchFamily="49" charset="-120"/>
                <a:cs typeface="Museo 300"/>
              </a:rPr>
              <a:t>極緻妍亮護膚系列</a:t>
            </a:r>
            <a:endParaRPr kumimoji="0" lang="en-US" altLang="zh-TW" sz="2400" dirty="0" smtClean="0">
              <a:solidFill>
                <a:srgbClr val="6F5938"/>
              </a:solidFill>
              <a:latin typeface="Cambria" pitchFamily="18" charset="0"/>
              <a:ea typeface="華康儷中黑" pitchFamily="49" charset="-120"/>
              <a:cs typeface="Museo 300"/>
            </a:endParaRPr>
          </a:p>
          <a:p>
            <a:r>
              <a:rPr kumimoji="0" lang="zh-TW" altLang="en-US" sz="2400" dirty="0" smtClean="0">
                <a:solidFill>
                  <a:srgbClr val="6F5938"/>
                </a:solidFill>
                <a:latin typeface="Cambria" pitchFamily="18" charset="0"/>
                <a:ea typeface="華康儷中黑" pitchFamily="49" charset="-120"/>
                <a:cs typeface="Museo 300"/>
              </a:rPr>
              <a:t>激活肌膚散發傳奇亮澤的奧秘</a:t>
            </a:r>
            <a:endParaRPr kumimoji="0" lang="zh-TW" altLang="en-US" sz="2400" dirty="0">
              <a:solidFill>
                <a:srgbClr val="6F5938"/>
              </a:solidFill>
              <a:latin typeface="Cambria" pitchFamily="18" charset="0"/>
              <a:ea typeface="華康儷中黑" pitchFamily="49" charset="-120"/>
              <a:cs typeface="Museo 300"/>
            </a:endParaRPr>
          </a:p>
        </p:txBody>
      </p:sp>
      <p:sp>
        <p:nvSpPr>
          <p:cNvPr id="5" name="Title 1"/>
          <p:cNvSpPr>
            <a:spLocks noGrp="1"/>
          </p:cNvSpPr>
          <p:nvPr>
            <p:ph type="ctrTitle"/>
          </p:nvPr>
        </p:nvSpPr>
        <p:spPr>
          <a:xfrm>
            <a:off x="4919527" y="3586345"/>
            <a:ext cx="3725333" cy="1594555"/>
          </a:xfrm>
        </p:spPr>
        <p:txBody>
          <a:bodyPr anchor="t">
            <a:noAutofit/>
          </a:bodyPr>
          <a:lstStyle/>
          <a:p>
            <a:pPr algn="l"/>
            <a:r>
              <a:rPr lang="en-US" sz="2000" dirty="0" smtClean="0">
                <a:solidFill>
                  <a:srgbClr val="6F5938"/>
                </a:solidFill>
                <a:latin typeface="Cambria" pitchFamily="18" charset="0"/>
                <a:cs typeface="Museo 300"/>
              </a:rPr>
              <a:t>Put life </a:t>
            </a:r>
            <a:r>
              <a:rPr lang="en-US" sz="2000" dirty="0">
                <a:solidFill>
                  <a:srgbClr val="6F5938"/>
                </a:solidFill>
                <a:latin typeface="Cambria" pitchFamily="18" charset="0"/>
                <a:cs typeface="Museo 300"/>
              </a:rPr>
              <a:t>and </a:t>
            </a:r>
            <a:r>
              <a:rPr lang="en-US" sz="2000" dirty="0" smtClean="0">
                <a:solidFill>
                  <a:srgbClr val="6F5938"/>
                </a:solidFill>
                <a:latin typeface="Cambria" pitchFamily="18" charset="0"/>
                <a:cs typeface="Museo 300"/>
              </a:rPr>
              <a:t>light </a:t>
            </a:r>
            <a:r>
              <a:rPr lang="en-US" sz="2000" dirty="0">
                <a:solidFill>
                  <a:srgbClr val="6F5938"/>
                </a:solidFill>
                <a:latin typeface="Cambria" pitchFamily="18" charset="0"/>
                <a:cs typeface="Museo 300"/>
              </a:rPr>
              <a:t>into your skin with Lumière de </a:t>
            </a:r>
            <a:r>
              <a:rPr lang="en-US" sz="2000" dirty="0" smtClean="0">
                <a:solidFill>
                  <a:srgbClr val="6F5938"/>
                </a:solidFill>
                <a:latin typeface="Cambria" pitchFamily="18" charset="0"/>
                <a:cs typeface="Museo 300"/>
              </a:rPr>
              <a:t>Vie</a:t>
            </a:r>
            <a:endParaRPr lang="en-US" sz="2000" dirty="0">
              <a:solidFill>
                <a:srgbClr val="6F5938"/>
              </a:solidFill>
              <a:latin typeface="Cambria" pitchFamily="18" charset="0"/>
              <a:cs typeface="Museo 30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a:xfrm>
            <a:off x="-324842" y="-12700"/>
            <a:ext cx="9833406" cy="6870700"/>
            <a:chOff x="1934465" y="1454150"/>
            <a:chExt cx="5011125" cy="3435350"/>
          </a:xfrm>
        </p:grpSpPr>
        <p:pic>
          <p:nvPicPr>
            <p:cNvPr id="5" name="Picture 4" descr="LDV b&amp;A - guy.jpg"/>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4354907" y="1454150"/>
              <a:ext cx="2590683" cy="3429000"/>
            </a:xfrm>
            <a:prstGeom prst="rect">
              <a:avLst/>
            </a:prstGeom>
          </p:spPr>
        </p:pic>
        <p:pic>
          <p:nvPicPr>
            <p:cNvPr id="7" name="Picture 6" descr="LDV b&amp;A - guy.jpg"/>
            <p:cNvPicPr>
              <a:picLocks noChangeAspect="1"/>
            </p:cNvPicPr>
            <p:nvPr/>
          </p:nvPicPr>
          <p:blipFill rotWithShape="1">
            <a:blip r:embed="rId3" cstate="screen">
              <a:extLst>
                <a:ext uri="{28A0092B-C50C-407E-A947-70E740481C1C}">
                  <a14:useLocalDpi xmlns:a14="http://schemas.microsoft.com/office/drawing/2010/main" xmlns="" val="0"/>
                </a:ext>
              </a:extLst>
            </a:blip>
            <a:srcRect l="-3"/>
            <a:stretch/>
          </p:blipFill>
          <p:spPr>
            <a:xfrm>
              <a:off x="1934465" y="1460500"/>
              <a:ext cx="2650235" cy="3429000"/>
            </a:xfrm>
            <a:prstGeom prst="rect">
              <a:avLst/>
            </a:prstGeom>
          </p:spPr>
        </p:pic>
      </p:grpSp>
      <p:sp>
        <p:nvSpPr>
          <p:cNvPr id="8" name="TextBox 7"/>
          <p:cNvSpPr txBox="1"/>
          <p:nvPr/>
        </p:nvSpPr>
        <p:spPr>
          <a:xfrm>
            <a:off x="4965700" y="5465300"/>
            <a:ext cx="2159000" cy="1138773"/>
          </a:xfrm>
          <a:prstGeom prst="rect">
            <a:avLst/>
          </a:prstGeom>
          <a:noFill/>
        </p:spPr>
        <p:txBody>
          <a:bodyPr wrap="square" rtlCol="0">
            <a:spAutoFit/>
          </a:bodyPr>
          <a:lstStyle/>
          <a:p>
            <a:r>
              <a:rPr lang="en-US" sz="3600" dirty="0" smtClean="0">
                <a:solidFill>
                  <a:srgbClr val="FFFFFF"/>
                </a:solidFill>
              </a:rPr>
              <a:t>2</a:t>
            </a:r>
            <a:r>
              <a:rPr lang="zh-TW" altLang="en-US" sz="3600" dirty="0" smtClean="0">
                <a:solidFill>
                  <a:srgbClr val="FFFFFF"/>
                </a:solidFill>
                <a:latin typeface="華康儷中黑" pitchFamily="49" charset="-120"/>
                <a:ea typeface="華康儷中黑" pitchFamily="49" charset="-120"/>
              </a:rPr>
              <a:t>週後</a:t>
            </a:r>
            <a:endParaRPr lang="en-US" sz="3600" dirty="0" smtClean="0">
              <a:solidFill>
                <a:srgbClr val="FFFFFF"/>
              </a:solidFill>
              <a:latin typeface="華康儷中黑" pitchFamily="49" charset="-120"/>
              <a:ea typeface="華康儷中黑" pitchFamily="49" charset="-120"/>
            </a:endParaRPr>
          </a:p>
          <a:p>
            <a:r>
              <a:rPr lang="en-US" sz="3200" dirty="0" smtClean="0">
                <a:solidFill>
                  <a:srgbClr val="FFFFFF"/>
                </a:solidFill>
              </a:rPr>
              <a:t>2 Weeks</a:t>
            </a:r>
            <a:endParaRPr lang="en-US" sz="3200" dirty="0">
              <a:solidFill>
                <a:srgbClr val="FFFFFF"/>
              </a:solidFill>
            </a:endParaRPr>
          </a:p>
        </p:txBody>
      </p:sp>
      <p:sp>
        <p:nvSpPr>
          <p:cNvPr id="9" name="TextBox 8"/>
          <p:cNvSpPr txBox="1"/>
          <p:nvPr/>
        </p:nvSpPr>
        <p:spPr>
          <a:xfrm>
            <a:off x="63500" y="5429675"/>
            <a:ext cx="2159000" cy="1138773"/>
          </a:xfrm>
          <a:prstGeom prst="rect">
            <a:avLst/>
          </a:prstGeom>
          <a:noFill/>
        </p:spPr>
        <p:txBody>
          <a:bodyPr wrap="square" rtlCol="0">
            <a:spAutoFit/>
          </a:bodyPr>
          <a:lstStyle/>
          <a:p>
            <a:r>
              <a:rPr kumimoji="0" lang="zh-TW" altLang="en-US" sz="3600" dirty="0" smtClean="0">
                <a:solidFill>
                  <a:srgbClr val="FFFFFF"/>
                </a:solidFill>
                <a:latin typeface="華康儷中黑" pitchFamily="49" charset="-120"/>
                <a:ea typeface="華康儷中黑" pitchFamily="49" charset="-120"/>
              </a:rPr>
              <a:t>使用前</a:t>
            </a:r>
            <a:endParaRPr lang="en-US" altLang="zh-TW" sz="3600" dirty="0" smtClean="0">
              <a:solidFill>
                <a:srgbClr val="FFFFFF"/>
              </a:solidFill>
            </a:endParaRPr>
          </a:p>
          <a:p>
            <a:r>
              <a:rPr lang="en-US" sz="3200" dirty="0" smtClean="0">
                <a:solidFill>
                  <a:srgbClr val="FFFFFF"/>
                </a:solidFill>
              </a:rPr>
              <a:t>Before</a:t>
            </a:r>
            <a:endParaRPr lang="en-US" sz="3200" dirty="0">
              <a:solidFill>
                <a:srgbClr val="FFFFFF"/>
              </a:solidFill>
            </a:endParaRPr>
          </a:p>
        </p:txBody>
      </p:sp>
    </p:spTree>
    <p:extLst>
      <p:ext uri="{BB962C8B-B14F-4D97-AF65-F5344CB8AC3E}">
        <p14:creationId xmlns:p14="http://schemas.microsoft.com/office/powerpoint/2010/main" xmlns="" val="682163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1980629" y="547016"/>
            <a:ext cx="5220842" cy="1517440"/>
          </a:xfrm>
          <a:prstGeom prst="rect">
            <a:avLst/>
          </a:prstGeom>
        </p:spPr>
      </p:pic>
      <p:sp>
        <p:nvSpPr>
          <p:cNvPr id="2" name="TextBox 1"/>
          <p:cNvSpPr txBox="1"/>
          <p:nvPr/>
        </p:nvSpPr>
        <p:spPr>
          <a:xfrm>
            <a:off x="1647826" y="3043005"/>
            <a:ext cx="6330950" cy="1261884"/>
          </a:xfrm>
          <a:prstGeom prst="rect">
            <a:avLst/>
          </a:prstGeom>
          <a:noFill/>
        </p:spPr>
        <p:txBody>
          <a:bodyPr wrap="square" rtlCol="0">
            <a:spAutoFit/>
          </a:bodyPr>
          <a:lstStyle/>
          <a:p>
            <a:pPr algn="ctr" fontAlgn="auto">
              <a:spcBef>
                <a:spcPts val="0"/>
              </a:spcBef>
              <a:spcAft>
                <a:spcPts val="0"/>
              </a:spcAft>
            </a:pPr>
            <a:r>
              <a:rPr kumimoji="0" lang="zh-TW" altLang="en-US" sz="4000" dirty="0" smtClean="0">
                <a:ln w="10541" cmpd="sng">
                  <a:solidFill>
                    <a:srgbClr val="7D7D7D">
                      <a:tint val="100000"/>
                      <a:shade val="100000"/>
                      <a:satMod val="110000"/>
                    </a:srgbClr>
                  </a:solidFill>
                  <a:prstDash val="solid"/>
                </a:ln>
                <a:solidFill>
                  <a:srgbClr val="948A54"/>
                </a:solidFill>
                <a:latin typeface="華康儷中黑" pitchFamily="49" charset="-120"/>
                <a:ea typeface="華康儷中黑" pitchFamily="49" charset="-120"/>
              </a:rPr>
              <a:t>每個人都渴望體驗</a:t>
            </a:r>
            <a:r>
              <a:rPr kumimoji="0" lang="en-US" altLang="zh-TW" sz="4000" b="1" dirty="0" smtClean="0">
                <a:ln w="10541" cmpd="sng">
                  <a:solidFill>
                    <a:srgbClr val="7D7D7D">
                      <a:tint val="100000"/>
                      <a:shade val="100000"/>
                      <a:satMod val="110000"/>
                    </a:srgbClr>
                  </a:solidFill>
                  <a:prstDash val="solid"/>
                </a:ln>
                <a:solidFill>
                  <a:srgbClr val="948A54"/>
                </a:solidFill>
                <a:latin typeface="Cambria" pitchFamily="18" charset="0"/>
              </a:rPr>
              <a:t>…</a:t>
            </a:r>
            <a:endParaRPr kumimoji="0" lang="en-US" sz="4000" b="1" dirty="0" smtClean="0">
              <a:ln w="10541" cmpd="sng">
                <a:solidFill>
                  <a:srgbClr val="7D7D7D">
                    <a:tint val="100000"/>
                    <a:shade val="100000"/>
                    <a:satMod val="110000"/>
                  </a:srgbClr>
                </a:solidFill>
                <a:prstDash val="solid"/>
              </a:ln>
              <a:solidFill>
                <a:srgbClr val="948A54"/>
              </a:solidFill>
              <a:latin typeface="Cambria" pitchFamily="18" charset="0"/>
            </a:endParaRPr>
          </a:p>
          <a:p>
            <a:pPr algn="ctr" fontAlgn="auto">
              <a:spcBef>
                <a:spcPts val="0"/>
              </a:spcBef>
              <a:spcAft>
                <a:spcPts val="0"/>
              </a:spcAft>
            </a:pPr>
            <a:r>
              <a:rPr kumimoji="0" lang="en-US" sz="3600" b="1" dirty="0" smtClean="0">
                <a:ln w="10541" cmpd="sng">
                  <a:solidFill>
                    <a:srgbClr val="7D7D7D">
                      <a:tint val="100000"/>
                      <a:shade val="100000"/>
                      <a:satMod val="110000"/>
                    </a:srgbClr>
                  </a:solidFill>
                  <a:prstDash val="solid"/>
                </a:ln>
                <a:solidFill>
                  <a:srgbClr val="948A54"/>
                </a:solidFill>
                <a:latin typeface="Cambria" pitchFamily="18" charset="0"/>
              </a:rPr>
              <a:t>Everyone Wants This…</a:t>
            </a:r>
            <a:endParaRPr kumimoji="0" lang="en-US" sz="3600" b="1" dirty="0">
              <a:ln w="10541" cmpd="sng">
                <a:solidFill>
                  <a:srgbClr val="7D7D7D">
                    <a:tint val="100000"/>
                    <a:shade val="100000"/>
                    <a:satMod val="110000"/>
                  </a:srgbClr>
                </a:solidFill>
                <a:prstDash val="solid"/>
              </a:ln>
              <a:solidFill>
                <a:srgbClr val="948A54"/>
              </a:solidFill>
              <a:latin typeface="Cambria" pitchFamily="18" charset="0"/>
            </a:endParaRPr>
          </a:p>
        </p:txBody>
      </p:sp>
    </p:spTree>
    <p:extLst>
      <p:ext uri="{BB962C8B-B14F-4D97-AF65-F5344CB8AC3E}">
        <p14:creationId xmlns="" xmlns:p14="http://schemas.microsoft.com/office/powerpoint/2010/main" val="100992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5" name="Picture 4" descr="US_LDV_IC2013_Tandums_0613.png"/>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1092200" y="1102487"/>
            <a:ext cx="11201399" cy="7112891"/>
          </a:xfrm>
          <a:prstGeom prst="rect">
            <a:avLst/>
          </a:prstGeom>
        </p:spPr>
      </p:pic>
      <p:pic>
        <p:nvPicPr>
          <p:cNvPr id="4" name="Picture 3"/>
          <p:cNvPicPr>
            <a:picLocks noChangeAspect="1"/>
          </p:cNvPicPr>
          <p:nvPr/>
        </p:nvPicPr>
        <p:blipFill>
          <a:blip r:embed="rId4" cstate="screen">
            <a:extLst>
              <a:ext uri="{28A0092B-C50C-407E-A947-70E740481C1C}">
                <a14:useLocalDpi xmlns="" xmlns:a14="http://schemas.microsoft.com/office/drawing/2010/main" val="0"/>
              </a:ext>
            </a:extLst>
          </a:blip>
          <a:stretch>
            <a:fillRect/>
          </a:stretch>
        </p:blipFill>
        <p:spPr>
          <a:xfrm>
            <a:off x="1980629" y="191416"/>
            <a:ext cx="5220842" cy="1517440"/>
          </a:xfrm>
          <a:prstGeom prst="rect">
            <a:avLst/>
          </a:prstGeom>
        </p:spPr>
      </p:pic>
      <p:sp>
        <p:nvSpPr>
          <p:cNvPr id="3" name="TextBox 2"/>
          <p:cNvSpPr txBox="1"/>
          <p:nvPr/>
        </p:nvSpPr>
        <p:spPr>
          <a:xfrm>
            <a:off x="2730499" y="1794559"/>
            <a:ext cx="3825875" cy="1015663"/>
          </a:xfrm>
          <a:prstGeom prst="rect">
            <a:avLst/>
          </a:prstGeom>
          <a:noFill/>
        </p:spPr>
        <p:txBody>
          <a:bodyPr wrap="square" rtlCol="0">
            <a:spAutoFit/>
          </a:bodyPr>
          <a:lstStyle/>
          <a:p>
            <a:pPr algn="ctr" fontAlgn="auto">
              <a:spcBef>
                <a:spcPts val="0"/>
              </a:spcBef>
              <a:spcAft>
                <a:spcPts val="0"/>
              </a:spcAft>
            </a:pPr>
            <a:r>
              <a:rPr kumimoji="0" lang="zh-TW" altLang="en-US" sz="3600" dirty="0" smtClean="0">
                <a:ln w="10541" cmpd="sng">
                  <a:solidFill>
                    <a:srgbClr val="7D7D7D">
                      <a:tint val="100000"/>
                      <a:shade val="100000"/>
                      <a:satMod val="110000"/>
                    </a:srgbClr>
                  </a:solidFill>
                  <a:prstDash val="solid"/>
                </a:ln>
                <a:solidFill>
                  <a:srgbClr val="948A54"/>
                </a:solidFill>
                <a:latin typeface="Cambria" pitchFamily="18" charset="0"/>
                <a:ea typeface="華康儷中黑" pitchFamily="49" charset="-120"/>
              </a:rPr>
              <a:t>試用裝</a:t>
            </a:r>
            <a:r>
              <a:rPr kumimoji="0" lang="zh-TW" altLang="en-US" sz="3600" b="1" dirty="0" smtClean="0">
                <a:ln w="10541" cmpd="sng">
                  <a:solidFill>
                    <a:srgbClr val="7D7D7D">
                      <a:tint val="100000"/>
                      <a:shade val="100000"/>
                      <a:satMod val="110000"/>
                    </a:srgbClr>
                  </a:solidFill>
                  <a:prstDash val="solid"/>
                </a:ln>
                <a:solidFill>
                  <a:srgbClr val="948A54"/>
                </a:solidFill>
                <a:latin typeface="Cambria" pitchFamily="18" charset="0"/>
                <a:ea typeface="華康儷中黑" pitchFamily="49" charset="-120"/>
              </a:rPr>
              <a:t> </a:t>
            </a:r>
            <a:r>
              <a:rPr kumimoji="0" lang="en-US" sz="3600" b="1" dirty="0" smtClean="0">
                <a:ln w="10541" cmpd="sng">
                  <a:solidFill>
                    <a:srgbClr val="7D7D7D">
                      <a:tint val="100000"/>
                      <a:shade val="100000"/>
                      <a:satMod val="110000"/>
                    </a:srgbClr>
                  </a:solidFill>
                  <a:prstDash val="solid"/>
                </a:ln>
                <a:solidFill>
                  <a:srgbClr val="948A54"/>
                </a:solidFill>
                <a:latin typeface="Cambria" pitchFamily="18" charset="0"/>
                <a:ea typeface="華康儷中黑" pitchFamily="49" charset="-120"/>
              </a:rPr>
              <a:t>TANDEMS</a:t>
            </a:r>
          </a:p>
          <a:p>
            <a:pPr algn="ctr" fontAlgn="auto">
              <a:spcBef>
                <a:spcPts val="0"/>
              </a:spcBef>
              <a:spcAft>
                <a:spcPts val="0"/>
              </a:spcAft>
            </a:pPr>
            <a:r>
              <a:rPr kumimoji="0" lang="en-US" sz="2400" b="1" dirty="0" smtClean="0">
                <a:ln w="10541" cmpd="sng">
                  <a:solidFill>
                    <a:srgbClr val="7D7D7D">
                      <a:tint val="100000"/>
                      <a:shade val="100000"/>
                      <a:satMod val="110000"/>
                    </a:srgbClr>
                  </a:solidFill>
                  <a:prstDash val="solid"/>
                </a:ln>
                <a:solidFill>
                  <a:srgbClr val="948A54"/>
                </a:solidFill>
                <a:latin typeface="Cambria" pitchFamily="18" charset="0"/>
                <a:ea typeface="華康儷中黑" pitchFamily="49" charset="-120"/>
              </a:rPr>
              <a:t>(SAMPLE PACKS)</a:t>
            </a:r>
            <a:endParaRPr kumimoji="0" lang="en-US" sz="2400" b="1" dirty="0">
              <a:ln w="10541" cmpd="sng">
                <a:solidFill>
                  <a:srgbClr val="7D7D7D">
                    <a:tint val="100000"/>
                    <a:shade val="100000"/>
                    <a:satMod val="110000"/>
                  </a:srgbClr>
                </a:solidFill>
                <a:prstDash val="solid"/>
              </a:ln>
              <a:solidFill>
                <a:srgbClr val="948A54"/>
              </a:solidFill>
              <a:latin typeface="Cambria" pitchFamily="18" charset="0"/>
              <a:ea typeface="華康儷中黑" pitchFamily="49" charset="-120"/>
            </a:endParaRPr>
          </a:p>
        </p:txBody>
      </p:sp>
      <p:sp>
        <p:nvSpPr>
          <p:cNvPr id="7" name="Title 1"/>
          <p:cNvSpPr txBox="1">
            <a:spLocks/>
          </p:cNvSpPr>
          <p:nvPr/>
        </p:nvSpPr>
        <p:spPr>
          <a:xfrm>
            <a:off x="1866900" y="6250062"/>
            <a:ext cx="6061401" cy="392038"/>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pPr>
            <a:r>
              <a:rPr kumimoji="0" lang="en-US" sz="2000" dirty="0" smtClean="0">
                <a:solidFill>
                  <a:srgbClr val="6F5938"/>
                </a:solidFill>
                <a:latin typeface="Cambria" pitchFamily="18" charset="0"/>
                <a:ea typeface="華康儷中黑" pitchFamily="49" charset="-120"/>
                <a:cs typeface="Museo 700"/>
              </a:rPr>
              <a:t>Code: HK12206</a:t>
            </a:r>
            <a:r>
              <a:rPr kumimoji="0" lang="en-US" sz="2000" dirty="0">
                <a:solidFill>
                  <a:srgbClr val="6F5938"/>
                </a:solidFill>
                <a:latin typeface="Cambria" pitchFamily="18" charset="0"/>
                <a:ea typeface="華康儷中黑" pitchFamily="49" charset="-120"/>
                <a:cs typeface="Museo 700"/>
              </a:rPr>
              <a:t>  DC: </a:t>
            </a:r>
            <a:r>
              <a:rPr kumimoji="0" lang="en-US" sz="2000" dirty="0" smtClean="0">
                <a:solidFill>
                  <a:srgbClr val="6F5938"/>
                </a:solidFill>
                <a:latin typeface="Cambria" pitchFamily="18" charset="0"/>
                <a:ea typeface="華康儷中黑" pitchFamily="49" charset="-120"/>
                <a:cs typeface="Museo 700"/>
              </a:rPr>
              <a:t>$210   </a:t>
            </a:r>
            <a:r>
              <a:rPr kumimoji="0" lang="en-US" sz="2000" dirty="0">
                <a:solidFill>
                  <a:srgbClr val="6F5938"/>
                </a:solidFill>
                <a:latin typeface="Cambria" pitchFamily="18" charset="0"/>
                <a:ea typeface="華康儷中黑" pitchFamily="49" charset="-120"/>
                <a:cs typeface="Museo 700"/>
              </a:rPr>
              <a:t>BV: 0</a:t>
            </a:r>
          </a:p>
        </p:txBody>
      </p:sp>
    </p:spTree>
    <p:extLst>
      <p:ext uri="{BB962C8B-B14F-4D97-AF65-F5344CB8AC3E}">
        <p14:creationId xmlns="" xmlns:p14="http://schemas.microsoft.com/office/powerpoint/2010/main" val="3819521891"/>
      </p:ext>
    </p:extLst>
  </p:cSld>
  <p:clrMapOvr>
    <a:masterClrMapping/>
  </p:clrMapOvr>
  <mc:AlternateContent xmlns:mc="http://schemas.openxmlformats.org/markup-compatibility/2006">
    <mc:Choice xmlns=""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pic>
        <p:nvPicPr>
          <p:cNvPr id="5" name="Picture 4" descr="SkinCare_02.png"/>
          <p:cNvPicPr>
            <a:picLocks noChangeAspect="1"/>
          </p:cNvPicPr>
          <p:nvPr/>
        </p:nvPicPr>
        <p:blipFill>
          <a:blip r:embed="rId3" cstate="screen"/>
          <a:stretch>
            <a:fillRect/>
          </a:stretch>
        </p:blipFill>
        <p:spPr>
          <a:xfrm>
            <a:off x="652463" y="2581606"/>
            <a:ext cx="2665412" cy="3448050"/>
          </a:xfrm>
          <a:prstGeom prst="rect">
            <a:avLst/>
          </a:prstGeom>
          <a:ln>
            <a:noFill/>
          </a:ln>
          <a:effectLst>
            <a:outerShdw blurRad="292100" dist="139700" dir="2700000" algn="tl" rotWithShape="0">
              <a:srgbClr val="333333">
                <a:alpha val="65000"/>
              </a:srgbClr>
            </a:outerShdw>
          </a:effectLst>
        </p:spPr>
      </p:pic>
      <p:pic>
        <p:nvPicPr>
          <p:cNvPr id="126979" name="Picture 6" descr="Lumiere de Vie_logo_872.png"/>
          <p:cNvPicPr>
            <a:picLocks noChangeAspect="1"/>
          </p:cNvPicPr>
          <p:nvPr/>
        </p:nvPicPr>
        <p:blipFill>
          <a:blip r:embed="rId4" cstate="screen"/>
          <a:srcRect/>
          <a:stretch>
            <a:fillRect/>
          </a:stretch>
        </p:blipFill>
        <p:spPr bwMode="auto">
          <a:xfrm>
            <a:off x="6819900" y="273050"/>
            <a:ext cx="1993900" cy="579438"/>
          </a:xfrm>
          <a:prstGeom prst="rect">
            <a:avLst/>
          </a:prstGeom>
          <a:noFill/>
          <a:ln w="9525">
            <a:noFill/>
            <a:miter lim="800000"/>
            <a:headEnd/>
            <a:tailEnd/>
          </a:ln>
        </p:spPr>
      </p:pic>
      <p:sp>
        <p:nvSpPr>
          <p:cNvPr id="126981" name="Title 1"/>
          <p:cNvSpPr>
            <a:spLocks noGrp="1"/>
          </p:cNvSpPr>
          <p:nvPr>
            <p:ph type="ctrTitle"/>
          </p:nvPr>
        </p:nvSpPr>
        <p:spPr>
          <a:xfrm>
            <a:off x="325438" y="6132513"/>
            <a:ext cx="2992437" cy="455612"/>
          </a:xfrm>
        </p:spPr>
        <p:txBody>
          <a:bodyPr anchor="t"/>
          <a:lstStyle/>
          <a:p>
            <a:r>
              <a:rPr lang="zh-TW" altLang="en-US" sz="2000" dirty="0" smtClean="0">
                <a:solidFill>
                  <a:srgbClr val="6F5938"/>
                </a:solidFill>
                <a:latin typeface="華康儷中黑" pitchFamily="49" charset="-120"/>
                <a:ea typeface="華康儷中黑" pitchFamily="49" charset="-120"/>
                <a:cs typeface="Museo 300"/>
              </a:rPr>
              <a:t>護膚圖表</a:t>
            </a:r>
          </a:p>
        </p:txBody>
      </p:sp>
      <p:pic>
        <p:nvPicPr>
          <p:cNvPr id="13" name="Picture 12" descr="SkinCare_01.png"/>
          <p:cNvPicPr>
            <a:picLocks noChangeAspect="1"/>
          </p:cNvPicPr>
          <p:nvPr/>
        </p:nvPicPr>
        <p:blipFill>
          <a:blip r:embed="rId5" cstate="screen"/>
          <a:stretch>
            <a:fillRect/>
          </a:stretch>
        </p:blipFill>
        <p:spPr>
          <a:xfrm>
            <a:off x="325438" y="1554493"/>
            <a:ext cx="2668587" cy="3446463"/>
          </a:xfrm>
          <a:prstGeom prst="rect">
            <a:avLst/>
          </a:prstGeom>
          <a:ln>
            <a:noFill/>
          </a:ln>
          <a:effectLst>
            <a:outerShdw blurRad="292100" dist="139700" dir="2700000" algn="tl" rotWithShape="0">
              <a:srgbClr val="333333">
                <a:alpha val="65000"/>
              </a:srgbClr>
            </a:outerShdw>
          </a:effectLst>
        </p:spPr>
      </p:pic>
      <p:sp>
        <p:nvSpPr>
          <p:cNvPr id="23" name="Title 1"/>
          <p:cNvSpPr txBox="1">
            <a:spLocks/>
          </p:cNvSpPr>
          <p:nvPr/>
        </p:nvSpPr>
        <p:spPr>
          <a:xfrm>
            <a:off x="282902" y="214112"/>
            <a:ext cx="6061075" cy="909637"/>
          </a:xfrm>
          <a:prstGeom prst="rect">
            <a:avLst/>
          </a:prstGeom>
        </p:spPr>
        <p:txBody>
          <a:bodyPr>
            <a:normAutofit/>
          </a:bodyPr>
          <a:lstStyle/>
          <a:p>
            <a:r>
              <a:rPr kumimoji="0" lang="en-US" altLang="zh-TW" sz="2800" dirty="0" err="1" smtClean="0">
                <a:solidFill>
                  <a:srgbClr val="6F5938"/>
                </a:solidFill>
                <a:latin typeface="Cambria" pitchFamily="18" charset="0"/>
                <a:ea typeface="華康儷中黑" pitchFamily="49" charset="-120"/>
                <a:cs typeface="Museo 700"/>
              </a:rPr>
              <a:t>Lumiere</a:t>
            </a:r>
            <a:r>
              <a:rPr kumimoji="0" lang="en-US" altLang="zh-TW" sz="2800" dirty="0" smtClean="0">
                <a:solidFill>
                  <a:srgbClr val="6F5938"/>
                </a:solidFill>
                <a:latin typeface="Cambria" pitchFamily="18" charset="0"/>
                <a:ea typeface="華康儷中黑" pitchFamily="49" charset="-120"/>
                <a:cs typeface="Museo 700"/>
              </a:rPr>
              <a:t> de Vie</a:t>
            </a:r>
            <a:r>
              <a:rPr kumimoji="0" lang="zh-TW" altLang="en-US" sz="2800" dirty="0" smtClean="0">
                <a:solidFill>
                  <a:srgbClr val="6F5938"/>
                </a:solidFill>
                <a:latin typeface="Cambria" pitchFamily="18" charset="0"/>
                <a:ea typeface="華康儷中黑" pitchFamily="49" charset="-120"/>
                <a:cs typeface="Museo 700"/>
              </a:rPr>
              <a:t>™ 極緻妍亮護膚系列</a:t>
            </a:r>
            <a:endParaRPr kumimoji="0" lang="en-US" altLang="zh-TW" sz="2800" dirty="0">
              <a:solidFill>
                <a:srgbClr val="6F5938"/>
              </a:solidFill>
              <a:latin typeface="Cambria" pitchFamily="18" charset="0"/>
              <a:ea typeface="華康儷中黑" pitchFamily="49" charset="-120"/>
              <a:cs typeface="Museo 700"/>
            </a:endParaRPr>
          </a:p>
        </p:txBody>
      </p:sp>
      <p:sp>
        <p:nvSpPr>
          <p:cNvPr id="126988" name="TextBox 23"/>
          <p:cNvSpPr txBox="1">
            <a:spLocks noChangeArrowheads="1"/>
          </p:cNvSpPr>
          <p:nvPr/>
        </p:nvSpPr>
        <p:spPr bwMode="auto">
          <a:xfrm>
            <a:off x="330200" y="770133"/>
            <a:ext cx="5930900" cy="707886"/>
          </a:xfrm>
          <a:prstGeom prst="rect">
            <a:avLst/>
          </a:prstGeom>
          <a:noFill/>
          <a:ln w="9525">
            <a:noFill/>
            <a:miter lim="800000"/>
            <a:headEnd/>
            <a:tailEnd/>
          </a:ln>
        </p:spPr>
        <p:txBody>
          <a:bodyPr>
            <a:spAutoFit/>
          </a:bodyPr>
          <a:lstStyle/>
          <a:p>
            <a:r>
              <a:rPr kumimoji="0" lang="zh-TW" altLang="en-US" sz="2200" dirty="0">
                <a:solidFill>
                  <a:srgbClr val="6F5938"/>
                </a:solidFill>
                <a:latin typeface="+mn-lt"/>
                <a:ea typeface="華康儷中黑" pitchFamily="49" charset="-120"/>
                <a:cs typeface="Museo 300"/>
              </a:rPr>
              <a:t>銷售輔助</a:t>
            </a:r>
            <a:r>
              <a:rPr kumimoji="0" lang="zh-TW" altLang="en-US" sz="2200" dirty="0" smtClean="0">
                <a:solidFill>
                  <a:srgbClr val="6F5938"/>
                </a:solidFill>
                <a:latin typeface="+mn-lt"/>
                <a:ea typeface="華康儷中黑" pitchFamily="49" charset="-120"/>
                <a:cs typeface="Museo 300"/>
              </a:rPr>
              <a:t>工具 － 現已推出</a:t>
            </a:r>
            <a:endParaRPr kumimoji="0" lang="en-US" altLang="zh-TW" sz="2200" dirty="0" smtClean="0">
              <a:solidFill>
                <a:srgbClr val="6F5938"/>
              </a:solidFill>
              <a:latin typeface="+mn-lt"/>
              <a:ea typeface="華康儷中黑" pitchFamily="49" charset="-120"/>
              <a:cs typeface="Museo 300"/>
            </a:endParaRPr>
          </a:p>
          <a:p>
            <a:r>
              <a:rPr kumimoji="0" lang="en-US" altLang="zh-TW" dirty="0" smtClean="0">
                <a:solidFill>
                  <a:srgbClr val="6F5938"/>
                </a:solidFill>
                <a:latin typeface="Cambria" pitchFamily="18" charset="0"/>
                <a:ea typeface="華康儷中黑" pitchFamily="49" charset="-120"/>
                <a:cs typeface="Museo 300"/>
              </a:rPr>
              <a:t>Sales Aids – Available NOW!</a:t>
            </a:r>
            <a:endParaRPr kumimoji="0" lang="zh-TW" altLang="en-US" dirty="0">
              <a:solidFill>
                <a:srgbClr val="6F5938"/>
              </a:solidFill>
              <a:latin typeface="Cambria" pitchFamily="18" charset="0"/>
              <a:ea typeface="華康儷中黑" pitchFamily="49" charset="-120"/>
              <a:cs typeface="Museo 300"/>
            </a:endParaRPr>
          </a:p>
        </p:txBody>
      </p:sp>
      <p:sp>
        <p:nvSpPr>
          <p:cNvPr id="14" name="Title 1"/>
          <p:cNvSpPr txBox="1">
            <a:spLocks/>
          </p:cNvSpPr>
          <p:nvPr/>
        </p:nvSpPr>
        <p:spPr bwMode="auto">
          <a:xfrm>
            <a:off x="326104" y="6396590"/>
            <a:ext cx="2992455" cy="456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6F5938"/>
                </a:solidFill>
                <a:effectLst/>
                <a:uLnTx/>
                <a:uFillTx/>
                <a:latin typeface="Cambria" pitchFamily="18" charset="0"/>
                <a:ea typeface="+mj-ea"/>
                <a:cs typeface="Museo 300"/>
              </a:rPr>
              <a:t>Skincare Chart</a:t>
            </a:r>
            <a:endParaRPr kumimoji="0" lang="en-US" sz="2000" b="1" i="0" u="none" strike="noStrike" kern="1200" cap="none" spc="0" normalizeH="0" baseline="0" noProof="0" dirty="0">
              <a:ln>
                <a:noFill/>
              </a:ln>
              <a:solidFill>
                <a:srgbClr val="6F5938"/>
              </a:solidFill>
              <a:effectLst/>
              <a:uLnTx/>
              <a:uFillTx/>
              <a:latin typeface="Cambria" pitchFamily="18" charset="0"/>
              <a:ea typeface="+mj-ea"/>
              <a:cs typeface="Museo 300"/>
            </a:endParaRPr>
          </a:p>
        </p:txBody>
      </p:sp>
      <p:sp>
        <p:nvSpPr>
          <p:cNvPr id="15" name="Title 1"/>
          <p:cNvSpPr txBox="1">
            <a:spLocks/>
          </p:cNvSpPr>
          <p:nvPr/>
        </p:nvSpPr>
        <p:spPr>
          <a:xfrm>
            <a:off x="6233429" y="6435835"/>
            <a:ext cx="2580371" cy="4563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b="1" dirty="0">
              <a:solidFill>
                <a:srgbClr val="6F5938"/>
              </a:solidFill>
              <a:latin typeface="+mn-lt"/>
              <a:cs typeface="Museo 300"/>
            </a:endParaRPr>
          </a:p>
        </p:txBody>
      </p:sp>
      <p:pic>
        <p:nvPicPr>
          <p:cNvPr id="18" name="Picture 17" descr="HK LDV Booth handout side 1.bmp"/>
          <p:cNvPicPr>
            <a:picLocks noChangeAspect="1"/>
          </p:cNvPicPr>
          <p:nvPr/>
        </p:nvPicPr>
        <p:blipFill>
          <a:blip r:embed="rId6" cstate="screen"/>
          <a:stretch>
            <a:fillRect/>
          </a:stretch>
        </p:blipFill>
        <p:spPr>
          <a:xfrm>
            <a:off x="3929041" y="1567193"/>
            <a:ext cx="3226186" cy="2495550"/>
          </a:xfrm>
          <a:prstGeom prst="rect">
            <a:avLst/>
          </a:prstGeom>
          <a:effectLst>
            <a:outerShdw blurRad="292100" dist="38100" dir="5400000" algn="t" rotWithShape="0">
              <a:prstClr val="black">
                <a:alpha val="40000"/>
              </a:prstClr>
            </a:outerShdw>
          </a:effectLst>
        </p:spPr>
      </p:pic>
      <p:pic>
        <p:nvPicPr>
          <p:cNvPr id="19" name="Picture 18" descr="HK LDV Booth handout side 2.bmp"/>
          <p:cNvPicPr>
            <a:picLocks noChangeAspect="1"/>
          </p:cNvPicPr>
          <p:nvPr/>
        </p:nvPicPr>
        <p:blipFill>
          <a:blip r:embed="rId7" cstate="screen"/>
          <a:stretch>
            <a:fillRect/>
          </a:stretch>
        </p:blipFill>
        <p:spPr>
          <a:xfrm>
            <a:off x="5811817" y="3548191"/>
            <a:ext cx="3184543" cy="2468880"/>
          </a:xfrm>
          <a:prstGeom prst="rect">
            <a:avLst/>
          </a:prstGeom>
          <a:effectLst>
            <a:outerShdw blurRad="266700" dist="38100" dir="5400000" algn="t" rotWithShape="0">
              <a:prstClr val="black">
                <a:alpha val="40000"/>
              </a:prstClr>
            </a:outerShdw>
          </a:effectLst>
        </p:spPr>
      </p:pic>
      <p:sp>
        <p:nvSpPr>
          <p:cNvPr id="17" name="5-Point Star 16"/>
          <p:cNvSpPr/>
          <p:nvPr/>
        </p:nvSpPr>
        <p:spPr>
          <a:xfrm>
            <a:off x="2590800" y="3595816"/>
            <a:ext cx="3398887" cy="2513699"/>
          </a:xfrm>
          <a:prstGeom prst="star5">
            <a:avLst/>
          </a:prstGeom>
          <a:gradFill>
            <a:gsLst>
              <a:gs pos="0">
                <a:srgbClr val="FBEAC7"/>
              </a:gs>
              <a:gs pos="17999">
                <a:srgbClr val="FEE7F2"/>
              </a:gs>
              <a:gs pos="36000">
                <a:srgbClr val="FAC77D"/>
              </a:gs>
              <a:gs pos="61000">
                <a:srgbClr val="FBA97D"/>
              </a:gs>
              <a:gs pos="82001">
                <a:srgbClr val="FBD49C"/>
              </a:gs>
              <a:gs pos="100000">
                <a:srgbClr val="FEE7F2"/>
              </a:gs>
            </a:gsLst>
            <a:lin ang="16200000" scaled="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smtClean="0">
                <a:solidFill>
                  <a:srgbClr val="6F5938"/>
                </a:solidFill>
                <a:latin typeface="華康儷中黑" pitchFamily="49" charset="-120"/>
                <a:ea typeface="華康儷中黑" pitchFamily="49" charset="-120"/>
              </a:rPr>
              <a:t>護膚程序</a:t>
            </a:r>
            <a:r>
              <a:rPr lang="en-US" sz="1600" dirty="0" smtClean="0">
                <a:solidFill>
                  <a:srgbClr val="6F5938"/>
                </a:solidFill>
                <a:latin typeface="華康儷中黑" pitchFamily="49" charset="-120"/>
                <a:ea typeface="華康儷中黑" pitchFamily="49" charset="-120"/>
              </a:rPr>
              <a:t> </a:t>
            </a:r>
          </a:p>
          <a:p>
            <a:pPr algn="ctr"/>
            <a:r>
              <a:rPr lang="en-US" sz="1400" b="1" dirty="0" smtClean="0">
                <a:solidFill>
                  <a:srgbClr val="6F5938"/>
                </a:solidFill>
                <a:latin typeface="Cambria" pitchFamily="18" charset="0"/>
              </a:rPr>
              <a:t>REGIMEN HANDOUT</a:t>
            </a:r>
          </a:p>
          <a:p>
            <a:pPr algn="ctr"/>
            <a:r>
              <a:rPr lang="en-US" sz="1400" b="1" dirty="0" smtClean="0">
                <a:solidFill>
                  <a:srgbClr val="6F5938"/>
                </a:solidFill>
                <a:latin typeface="Cambria" pitchFamily="18" charset="0"/>
              </a:rPr>
              <a:t>ON UF.com</a:t>
            </a:r>
            <a:endParaRPr lang="en-US" sz="1400" b="1" dirty="0">
              <a:solidFill>
                <a:srgbClr val="6F5938"/>
              </a:solidFill>
              <a:latin typeface="Cambria" pitchFamily="18" charset="0"/>
            </a:endParaRPr>
          </a:p>
        </p:txBody>
      </p:sp>
      <p:sp>
        <p:nvSpPr>
          <p:cNvPr id="20" name="Title 1"/>
          <p:cNvSpPr txBox="1">
            <a:spLocks/>
          </p:cNvSpPr>
          <p:nvPr/>
        </p:nvSpPr>
        <p:spPr>
          <a:xfrm>
            <a:off x="5669924" y="5989014"/>
            <a:ext cx="3184542" cy="4563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1800" dirty="0" smtClean="0">
                <a:solidFill>
                  <a:srgbClr val="6F5938"/>
                </a:solidFill>
                <a:latin typeface="Cambria" pitchFamily="18" charset="0"/>
                <a:ea typeface="華康儷中黑" pitchFamily="49" charset="-120"/>
              </a:rPr>
              <a:t>宣傳單張</a:t>
            </a:r>
            <a:r>
              <a:rPr lang="zh-CN" altLang="en-US" sz="1800" dirty="0" smtClean="0">
                <a:solidFill>
                  <a:srgbClr val="6F5938"/>
                </a:solidFill>
                <a:latin typeface="Cambria" pitchFamily="18" charset="0"/>
                <a:ea typeface="華康儷中黑" pitchFamily="49" charset="-120"/>
              </a:rPr>
              <a:t>可</a:t>
            </a:r>
            <a:r>
              <a:rPr lang="zh-TW" altLang="en-US" sz="1800" dirty="0" smtClean="0">
                <a:solidFill>
                  <a:srgbClr val="6F5938"/>
                </a:solidFill>
                <a:latin typeface="Cambria" pitchFamily="18" charset="0"/>
                <a:ea typeface="華康儷中黑" pitchFamily="49" charset="-120"/>
              </a:rPr>
              <a:t>供</a:t>
            </a:r>
            <a:r>
              <a:rPr lang="zh-CN" altLang="en-US" sz="1800" dirty="0" smtClean="0">
                <a:solidFill>
                  <a:srgbClr val="6F5938"/>
                </a:solidFill>
                <a:latin typeface="Cambria" pitchFamily="18" charset="0"/>
                <a:ea typeface="華康儷中黑" pitchFamily="49" charset="-120"/>
              </a:rPr>
              <a:t>下載</a:t>
            </a:r>
            <a:endParaRPr lang="en-US" sz="1800" dirty="0" smtClean="0">
              <a:solidFill>
                <a:srgbClr val="6F5938"/>
              </a:solidFill>
              <a:latin typeface="Cambria" pitchFamily="18" charset="0"/>
              <a:ea typeface="華康儷中黑" pitchFamily="49" charset="-120"/>
              <a:cs typeface="Museo 300"/>
            </a:endParaRPr>
          </a:p>
          <a:p>
            <a:r>
              <a:rPr lang="en-US" sz="1800" b="1" dirty="0" smtClean="0">
                <a:solidFill>
                  <a:srgbClr val="6F5938"/>
                </a:solidFill>
                <a:latin typeface="Cambria" pitchFamily="18" charset="0"/>
                <a:ea typeface="華康儷中黑" pitchFamily="49" charset="-120"/>
                <a:cs typeface="Museo 300"/>
              </a:rPr>
              <a:t>Handouts</a:t>
            </a:r>
          </a:p>
          <a:p>
            <a:r>
              <a:rPr lang="en-US" sz="1800" b="1" dirty="0" smtClean="0">
                <a:solidFill>
                  <a:srgbClr val="6F5938"/>
                </a:solidFill>
                <a:latin typeface="Cambria" pitchFamily="18" charset="0"/>
                <a:ea typeface="華康儷中黑" pitchFamily="49" charset="-120"/>
                <a:cs typeface="Museo 300"/>
              </a:rPr>
              <a:t>Available on Downloads</a:t>
            </a:r>
            <a:endParaRPr lang="en-US" sz="1800" b="1" dirty="0">
              <a:solidFill>
                <a:srgbClr val="6F5938"/>
              </a:solidFill>
              <a:latin typeface="Cambria" pitchFamily="18" charset="0"/>
              <a:ea typeface="華康儷中黑" pitchFamily="49" charset="-120"/>
              <a:cs typeface="Museo 30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66679" y="196540"/>
            <a:ext cx="7798547"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TW" altLang="en-US" sz="2400" dirty="0" smtClean="0">
                <a:solidFill>
                  <a:srgbClr val="6F5938"/>
                </a:solidFill>
                <a:latin typeface="Cambria" pitchFamily="18" charset="0"/>
                <a:ea typeface="華康儷中黑" pitchFamily="49" charset="-120"/>
                <a:cs typeface="Museo 700"/>
              </a:rPr>
              <a:t>緊貼</a:t>
            </a:r>
            <a:r>
              <a:rPr lang="en-US" altLang="en-US" sz="2400" dirty="0" err="1" smtClean="0">
                <a:solidFill>
                  <a:srgbClr val="6F5938"/>
                </a:solidFill>
                <a:latin typeface="Cambria" pitchFamily="18" charset="0"/>
                <a:ea typeface="華康儷中黑" pitchFamily="49" charset="-120"/>
                <a:cs typeface="Museo 700"/>
              </a:rPr>
              <a:t>Lumière</a:t>
            </a:r>
            <a:r>
              <a:rPr lang="en-US" altLang="en-US" sz="2400" dirty="0" smtClean="0">
                <a:solidFill>
                  <a:srgbClr val="6F5938"/>
                </a:solidFill>
                <a:latin typeface="Cambria" pitchFamily="18" charset="0"/>
                <a:ea typeface="華康儷中黑" pitchFamily="49" charset="-120"/>
                <a:cs typeface="Museo 700"/>
              </a:rPr>
              <a:t> de Vie</a:t>
            </a:r>
            <a:r>
              <a:rPr kumimoji="0" lang="zh-TW" altLang="en-US" sz="2400" dirty="0" smtClean="0">
                <a:solidFill>
                  <a:srgbClr val="6F5938"/>
                </a:solidFill>
                <a:latin typeface="Cambria" pitchFamily="18" charset="0"/>
                <a:ea typeface="華康儷中黑" pitchFamily="49" charset="-120"/>
                <a:cs typeface="Museo 700"/>
              </a:rPr>
              <a:t>極緻妍亮護膚系列最新資訊</a:t>
            </a:r>
            <a:endParaRPr lang="en-US" sz="2400" dirty="0" smtClean="0">
              <a:solidFill>
                <a:srgbClr val="6F5938"/>
              </a:solidFill>
              <a:latin typeface="Cambria" pitchFamily="18" charset="0"/>
              <a:ea typeface="華康儷中黑" pitchFamily="49" charset="-120"/>
              <a:cs typeface="Museo 700"/>
            </a:endParaRPr>
          </a:p>
          <a:p>
            <a:pPr algn="l"/>
            <a:r>
              <a:rPr lang="en-US" sz="2200" dirty="0" smtClean="0">
                <a:solidFill>
                  <a:srgbClr val="6F5938"/>
                </a:solidFill>
                <a:latin typeface="Cambria" pitchFamily="18" charset="0"/>
                <a:ea typeface="華康儷中黑" pitchFamily="49" charset="-120"/>
                <a:cs typeface="Museo 700"/>
              </a:rPr>
              <a:t>Stay Connected with </a:t>
            </a:r>
            <a:r>
              <a:rPr lang="en-US" altLang="en-US" sz="2200" dirty="0" err="1" smtClean="0">
                <a:solidFill>
                  <a:srgbClr val="6F5938"/>
                </a:solidFill>
                <a:latin typeface="Cambria" pitchFamily="18" charset="0"/>
                <a:ea typeface="華康儷中黑" pitchFamily="49" charset="-120"/>
                <a:cs typeface="Museo 700"/>
              </a:rPr>
              <a:t>Lumière</a:t>
            </a:r>
            <a:r>
              <a:rPr lang="en-US" altLang="en-US" sz="2200" dirty="0" smtClean="0">
                <a:solidFill>
                  <a:srgbClr val="6F5938"/>
                </a:solidFill>
                <a:latin typeface="Cambria" pitchFamily="18" charset="0"/>
                <a:ea typeface="華康儷中黑" pitchFamily="49" charset="-120"/>
                <a:cs typeface="Museo 700"/>
              </a:rPr>
              <a:t> de Vie</a:t>
            </a:r>
            <a:r>
              <a:rPr lang="en-US" altLang="en-US" sz="2400" dirty="0" smtClean="0">
                <a:solidFill>
                  <a:srgbClr val="6F5938"/>
                </a:solidFill>
                <a:latin typeface="Cambria" pitchFamily="18" charset="0"/>
                <a:ea typeface="華康儷中黑" pitchFamily="49" charset="-120"/>
                <a:cs typeface="Museo 700"/>
              </a:rPr>
              <a:t> </a:t>
            </a:r>
            <a:r>
              <a:rPr lang="en-US" altLang="en-US" sz="2200" dirty="0" smtClean="0">
                <a:solidFill>
                  <a:srgbClr val="6F5938"/>
                </a:solidFill>
                <a:latin typeface="Cambria" pitchFamily="18" charset="0"/>
                <a:ea typeface="華康儷中黑" pitchFamily="49" charset="-120"/>
                <a:cs typeface="Museo 700"/>
              </a:rPr>
              <a:t>https://www.facebook.com/Lumieremhk</a:t>
            </a:r>
            <a:endParaRPr lang="en-US" sz="2200" dirty="0" smtClean="0">
              <a:solidFill>
                <a:srgbClr val="6F5938"/>
              </a:solidFill>
              <a:latin typeface="Cambria" pitchFamily="18" charset="0"/>
              <a:ea typeface="華康儷中黑" pitchFamily="49" charset="-120"/>
              <a:cs typeface="Museo 700"/>
            </a:endParaRPr>
          </a:p>
          <a:p>
            <a:pPr algn="l"/>
            <a:endParaRPr lang="en-US" sz="2400" dirty="0" smtClean="0">
              <a:solidFill>
                <a:srgbClr val="6F5938"/>
              </a:solidFill>
              <a:latin typeface="Cambria" pitchFamily="18" charset="0"/>
              <a:ea typeface="華康儷中黑" pitchFamily="49" charset="-120"/>
            </a:endParaRPr>
          </a:p>
          <a:p>
            <a:pPr algn="l"/>
            <a:endParaRPr lang="en-US" sz="2400" dirty="0">
              <a:solidFill>
                <a:srgbClr val="6F5938"/>
              </a:solidFill>
              <a:latin typeface="Cambria" pitchFamily="18" charset="0"/>
              <a:ea typeface="華康儷中黑" pitchFamily="49" charset="-120"/>
              <a:cs typeface="Museo 700"/>
            </a:endParaRPr>
          </a:p>
        </p:txBody>
      </p:sp>
      <p:pic>
        <p:nvPicPr>
          <p:cNvPr id="1026" name="Picture 2"/>
          <p:cNvPicPr>
            <a:picLocks noChangeAspect="1" noChangeArrowheads="1"/>
          </p:cNvPicPr>
          <p:nvPr/>
        </p:nvPicPr>
        <p:blipFill>
          <a:blip r:embed="rId3" cstate="screen"/>
          <a:srcRect/>
          <a:stretch>
            <a:fillRect/>
          </a:stretch>
        </p:blipFill>
        <p:spPr bwMode="auto">
          <a:xfrm>
            <a:off x="232240" y="1414694"/>
            <a:ext cx="8683943" cy="529780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stretch>
            <a:fillRect/>
          </a:stretch>
        </a:blipFill>
        <a:effectLst/>
      </p:bgPr>
    </p:bg>
    <p:spTree>
      <p:nvGrpSpPr>
        <p:cNvPr id="1" name=""/>
        <p:cNvGrpSpPr/>
        <p:nvPr/>
      </p:nvGrpSpPr>
      <p:grpSpPr>
        <a:xfrm>
          <a:off x="0" y="0"/>
          <a:ext cx="0" cy="0"/>
          <a:chOff x="0" y="0"/>
          <a:chExt cx="0" cy="0"/>
        </a:xfrm>
      </p:grpSpPr>
      <p:pic>
        <p:nvPicPr>
          <p:cNvPr id="129027" name="Picture 6" descr="Lumiere de Vie_logo_872.png"/>
          <p:cNvPicPr>
            <a:picLocks noChangeAspect="1"/>
          </p:cNvPicPr>
          <p:nvPr/>
        </p:nvPicPr>
        <p:blipFill>
          <a:blip r:embed="rId3" cstate="screen"/>
          <a:srcRect/>
          <a:stretch>
            <a:fillRect/>
          </a:stretch>
        </p:blipFill>
        <p:spPr bwMode="auto">
          <a:xfrm>
            <a:off x="6819900" y="273050"/>
            <a:ext cx="1993900" cy="579438"/>
          </a:xfrm>
          <a:prstGeom prst="rect">
            <a:avLst/>
          </a:prstGeom>
          <a:noFill/>
          <a:ln w="9525">
            <a:noFill/>
            <a:miter lim="800000"/>
            <a:headEnd/>
            <a:tailEnd/>
          </a:ln>
        </p:spPr>
      </p:pic>
      <p:pic>
        <p:nvPicPr>
          <p:cNvPr id="5" name="Picture 4" descr="Lumiere de Vie_logo_872.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1432628" y="2438400"/>
            <a:ext cx="6316844" cy="183536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ketHongKong&amp;Shop.com_SidebySideLogo.png"/>
          <p:cNvPicPr>
            <a:picLocks noChangeAspect="1"/>
          </p:cNvPicPr>
          <p:nvPr/>
        </p:nvPicPr>
        <p:blipFill>
          <a:blip r:embed="rId3" cstate="screen"/>
          <a:stretch>
            <a:fillRect/>
          </a:stretch>
        </p:blipFill>
        <p:spPr>
          <a:xfrm>
            <a:off x="533400" y="2958662"/>
            <a:ext cx="8046000" cy="946588"/>
          </a:xfrm>
          <a:prstGeom prst="rect">
            <a:avLst/>
          </a:prstGeom>
        </p:spPr>
      </p:pic>
      <p:sp>
        <p:nvSpPr>
          <p:cNvPr id="108547" name="TextBox 1"/>
          <p:cNvSpPr txBox="1">
            <a:spLocks noChangeArrowheads="1"/>
          </p:cNvSpPr>
          <p:nvPr/>
        </p:nvSpPr>
        <p:spPr bwMode="auto">
          <a:xfrm>
            <a:off x="0" y="6400800"/>
            <a:ext cx="91440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r>
              <a:rPr kumimoji="0" lang="en-US" sz="1000" dirty="0" smtClean="0">
                <a:solidFill>
                  <a:srgbClr val="4890CA"/>
                </a:solidFill>
                <a:latin typeface="Trebuchet MS" charset="0"/>
              </a:rPr>
              <a:t>.</a:t>
            </a:r>
          </a:p>
        </p:txBody>
      </p:sp>
    </p:spTree>
    <p:extLst>
      <p:ext uri="{BB962C8B-B14F-4D97-AF65-F5344CB8AC3E}">
        <p14:creationId xmlns:p14="http://schemas.microsoft.com/office/powerpoint/2010/main" xmlns="" val="25624598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pic>
        <p:nvPicPr>
          <p:cNvPr id="3" name="Picture 2" descr="US_IC2013_LDVmainProductShot.pn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1400143" y="1427976"/>
            <a:ext cx="7921188" cy="565919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820244" y="272416"/>
            <a:ext cx="1993212" cy="579328"/>
          </a:xfrm>
          <a:prstGeom prst="rect">
            <a:avLst/>
          </a:prstGeom>
        </p:spPr>
      </p:pic>
    </p:spTree>
    <p:extLst>
      <p:ext uri="{BB962C8B-B14F-4D97-AF65-F5344CB8AC3E}">
        <p14:creationId xmlns:p14="http://schemas.microsoft.com/office/powerpoint/2010/main" xmlns="" val="857340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2085782" y="3764194"/>
            <a:ext cx="5276382" cy="1169551"/>
          </a:xfrm>
          <a:prstGeom prst="rect">
            <a:avLst/>
          </a:prstGeom>
          <a:noFill/>
        </p:spPr>
        <p:txBody>
          <a:bodyPr wrap="square" rtlCol="0">
            <a:spAutoFit/>
          </a:bodyPr>
          <a:lstStyle/>
          <a:p>
            <a:pPr fontAlgn="auto">
              <a:spcBef>
                <a:spcPts val="0"/>
              </a:spcBef>
              <a:spcAft>
                <a:spcPts val="600"/>
              </a:spcAft>
            </a:pPr>
            <a:r>
              <a:rPr kumimoji="0" lang="en-US" sz="2000" dirty="0" smtClean="0">
                <a:solidFill>
                  <a:srgbClr val="6F5938"/>
                </a:solidFill>
                <a:latin typeface="Cambria" pitchFamily="18" charset="0"/>
                <a:ea typeface="華康儷中黑" pitchFamily="49" charset="-120"/>
                <a:cs typeface="Museo 700"/>
              </a:rPr>
              <a:t>KEY INGREDIENTS:</a:t>
            </a:r>
            <a:endParaRPr kumimoji="0" lang="en-US" sz="2000" dirty="0" smtClean="0">
              <a:solidFill>
                <a:srgbClr val="6F5938"/>
              </a:solidFill>
              <a:latin typeface="Cambria" pitchFamily="18" charset="0"/>
              <a:ea typeface="華康儷中黑" pitchFamily="49" charset="-120"/>
              <a:cs typeface="Museo 300"/>
            </a:endParaRPr>
          </a:p>
          <a:p>
            <a:pPr marL="342900" indent="-342900" fontAlgn="auto">
              <a:spcBef>
                <a:spcPts val="0"/>
              </a:spcBef>
              <a:spcAft>
                <a:spcPts val="600"/>
              </a:spcAft>
              <a:buFont typeface="Arial"/>
              <a:buChar char="•"/>
            </a:pPr>
            <a:r>
              <a:rPr kumimoji="0" lang="en-US" sz="2000" dirty="0" err="1" smtClean="0">
                <a:solidFill>
                  <a:srgbClr val="6F5938"/>
                </a:solidFill>
                <a:latin typeface="Cambria" pitchFamily="18" charset="0"/>
                <a:ea typeface="華康儷中黑" pitchFamily="49" charset="-120"/>
                <a:cs typeface="Museo 300"/>
              </a:rPr>
              <a:t>Panthenol</a:t>
            </a:r>
            <a:r>
              <a:rPr kumimoji="0" lang="en-US" sz="2000" dirty="0" smtClean="0">
                <a:solidFill>
                  <a:srgbClr val="6F5938"/>
                </a:solidFill>
                <a:latin typeface="Cambria" pitchFamily="18" charset="0"/>
                <a:ea typeface="華康儷中黑" pitchFamily="49" charset="-120"/>
                <a:cs typeface="Museo 300"/>
              </a:rPr>
              <a:t> (Vitamin B5) </a:t>
            </a:r>
          </a:p>
          <a:p>
            <a:pPr marL="342900" indent="-342900" fontAlgn="auto">
              <a:spcBef>
                <a:spcPts val="0"/>
              </a:spcBef>
              <a:spcAft>
                <a:spcPts val="600"/>
              </a:spcAft>
              <a:buFont typeface="Arial"/>
              <a:buChar char="•"/>
            </a:pPr>
            <a:r>
              <a:rPr kumimoji="0" lang="en-US" sz="2000" dirty="0" err="1" smtClean="0">
                <a:solidFill>
                  <a:srgbClr val="6F5938"/>
                </a:solidFill>
                <a:latin typeface="Cambria" pitchFamily="18" charset="0"/>
                <a:ea typeface="華康儷中黑" pitchFamily="49" charset="-120"/>
                <a:cs typeface="Museo 300"/>
              </a:rPr>
              <a:t>Allantoin</a:t>
            </a:r>
            <a:endParaRPr kumimoji="0" lang="en-US" sz="2000" dirty="0">
              <a:solidFill>
                <a:srgbClr val="6F5938"/>
              </a:solidFill>
              <a:latin typeface="Cambria" pitchFamily="18" charset="0"/>
              <a:ea typeface="華康儷中黑" pitchFamily="49" charset="-120"/>
              <a:cs typeface="Museo 300"/>
            </a:endParaRPr>
          </a:p>
        </p:txBody>
      </p:sp>
      <p:sp>
        <p:nvSpPr>
          <p:cNvPr id="12" name="Title 1"/>
          <p:cNvSpPr>
            <a:spLocks noGrp="1"/>
          </p:cNvSpPr>
          <p:nvPr>
            <p:ph type="title"/>
          </p:nvPr>
        </p:nvSpPr>
        <p:spPr>
          <a:xfrm>
            <a:off x="2000718" y="221473"/>
            <a:ext cx="6686082" cy="1143000"/>
          </a:xfrm>
        </p:spPr>
        <p:txBody>
          <a:bodyPr anchor="t">
            <a:normAutofit/>
          </a:bodyPr>
          <a:lstStyle/>
          <a:p>
            <a:pPr algn="l"/>
            <a:r>
              <a:rPr lang="zh-TW" altLang="en-US" sz="3200" cap="all" dirty="0" smtClean="0">
                <a:solidFill>
                  <a:srgbClr val="6F5938"/>
                </a:solidFill>
                <a:latin typeface="Cambria" pitchFamily="18" charset="0"/>
                <a:ea typeface="華康儷中黑" pitchFamily="49" charset="-120"/>
                <a:cs typeface="Museo 700"/>
              </a:rPr>
              <a:t>極緻妍亮潔面乳 </a:t>
            </a:r>
            <a:r>
              <a:rPr lang="en-US" altLang="zh-TW" sz="3200" cap="all" dirty="0" smtClean="0">
                <a:solidFill>
                  <a:srgbClr val="6F5938"/>
                </a:solidFill>
                <a:latin typeface="Cambria" pitchFamily="18" charset="0"/>
                <a:ea typeface="華康儷中黑" pitchFamily="49" charset="-120"/>
                <a:cs typeface="Museo 700"/>
              </a:rPr>
              <a:t/>
            </a:r>
            <a:br>
              <a:rPr lang="en-US" altLang="zh-TW" sz="3200" cap="all" dirty="0" smtClean="0">
                <a:solidFill>
                  <a:srgbClr val="6F5938"/>
                </a:solidFill>
                <a:latin typeface="Cambria" pitchFamily="18" charset="0"/>
                <a:ea typeface="華康儷中黑" pitchFamily="49" charset="-120"/>
                <a:cs typeface="Museo 700"/>
              </a:rPr>
            </a:br>
            <a:r>
              <a:rPr lang="en-US" sz="2800" cap="all" dirty="0" smtClean="0">
                <a:solidFill>
                  <a:srgbClr val="6F5938"/>
                </a:solidFill>
                <a:latin typeface="Cambria" pitchFamily="18" charset="0"/>
                <a:ea typeface="華康儷中黑" pitchFamily="49" charset="-120"/>
                <a:cs typeface="Museo 700"/>
              </a:rPr>
              <a:t>Facial </a:t>
            </a:r>
            <a:r>
              <a:rPr lang="en-US" sz="2800" cap="all" dirty="0">
                <a:solidFill>
                  <a:srgbClr val="6F5938"/>
                </a:solidFill>
                <a:latin typeface="Cambria" pitchFamily="18" charset="0"/>
                <a:ea typeface="華康儷中黑" pitchFamily="49" charset="-120"/>
                <a:cs typeface="Museo 700"/>
              </a:rPr>
              <a:t>Cleanser</a:t>
            </a:r>
          </a:p>
        </p:txBody>
      </p:sp>
      <p:pic>
        <p:nvPicPr>
          <p:cNvPr id="2" name="Picture 1" descr="US_LDV_IC2013_FacialCleanser_0613.pn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278886" y="857467"/>
            <a:ext cx="3145851" cy="570642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820244" y="272416"/>
            <a:ext cx="1993212" cy="579328"/>
          </a:xfrm>
          <a:prstGeom prst="rect">
            <a:avLst/>
          </a:prstGeom>
        </p:spPr>
      </p:pic>
      <p:sp>
        <p:nvSpPr>
          <p:cNvPr id="9" name="Title 1"/>
          <p:cNvSpPr txBox="1">
            <a:spLocks/>
          </p:cNvSpPr>
          <p:nvPr/>
        </p:nvSpPr>
        <p:spPr>
          <a:xfrm>
            <a:off x="2019525" y="6446882"/>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HK12207 DC: $210 SR</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$293 </a:t>
            </a:r>
            <a:r>
              <a:rPr kumimoji="0" lang="en-US" sz="2000" dirty="0">
                <a:solidFill>
                  <a:srgbClr val="6F5938"/>
                </a:solidFill>
                <a:latin typeface="Cambria" pitchFamily="18" charset="0"/>
                <a:cs typeface="Museo 700"/>
              </a:rPr>
              <a:t>BV: </a:t>
            </a:r>
            <a:r>
              <a:rPr kumimoji="0" lang="en-US" sz="2000" dirty="0" smtClean="0">
                <a:solidFill>
                  <a:srgbClr val="6F5938"/>
                </a:solidFill>
                <a:latin typeface="Cambria" pitchFamily="18" charset="0"/>
                <a:cs typeface="Museo 700"/>
              </a:rPr>
              <a:t>20</a:t>
            </a:r>
            <a:endParaRPr kumimoji="0" lang="en-US" sz="2000" dirty="0">
              <a:solidFill>
                <a:srgbClr val="6F5938"/>
              </a:solidFill>
              <a:latin typeface="Cambria" pitchFamily="18" charset="0"/>
              <a:cs typeface="Museo 700"/>
            </a:endParaRPr>
          </a:p>
        </p:txBody>
      </p:sp>
      <p:sp>
        <p:nvSpPr>
          <p:cNvPr id="11" name="TextBox 10"/>
          <p:cNvSpPr txBox="1"/>
          <p:nvPr/>
        </p:nvSpPr>
        <p:spPr>
          <a:xfrm>
            <a:off x="2068054" y="1747462"/>
            <a:ext cx="5276382" cy="1877437"/>
          </a:xfrm>
          <a:prstGeom prst="rect">
            <a:avLst/>
          </a:prstGeom>
          <a:noFill/>
        </p:spPr>
        <p:txBody>
          <a:bodyPr wrap="square" rtlCol="0">
            <a:spAutoFit/>
          </a:bodyPr>
          <a:lstStyle/>
          <a:p>
            <a:pPr fontAlgn="auto">
              <a:spcBef>
                <a:spcPts val="0"/>
              </a:spcBef>
              <a:spcAft>
                <a:spcPts val="600"/>
              </a:spcAft>
            </a:pPr>
            <a:r>
              <a:rPr kumimoji="0" lang="zh-TW" altLang="en-US" sz="2600" dirty="0" smtClean="0">
                <a:solidFill>
                  <a:srgbClr val="6F5938"/>
                </a:solidFill>
                <a:latin typeface="Cambria" pitchFamily="18" charset="0"/>
                <a:ea typeface="華康儷中黑" pitchFamily="49" charset="-120"/>
                <a:cs typeface="Museo 700"/>
              </a:rPr>
              <a:t>主要成份：</a:t>
            </a:r>
            <a:endParaRPr kumimoji="0" lang="en-US" sz="2600" dirty="0" smtClean="0">
              <a:solidFill>
                <a:srgbClr val="6F5938"/>
              </a:solidFill>
              <a:latin typeface="Cambria" pitchFamily="18" charset="0"/>
              <a:ea typeface="華康儷中黑" pitchFamily="49" charset="-120"/>
              <a:cs typeface="Museo 300"/>
            </a:endParaRPr>
          </a:p>
          <a:p>
            <a:pPr marL="342900" indent="-342900" fontAlgn="auto">
              <a:spcBef>
                <a:spcPts val="0"/>
              </a:spcBef>
              <a:spcAft>
                <a:spcPts val="600"/>
              </a:spcAft>
              <a:buFont typeface="Arial"/>
              <a:buChar char="•"/>
            </a:pPr>
            <a:r>
              <a:rPr kumimoji="0" lang="zh-TW" altLang="en-US" sz="2600" dirty="0" smtClean="0">
                <a:solidFill>
                  <a:srgbClr val="6F5938"/>
                </a:solidFill>
                <a:latin typeface="Cambria" pitchFamily="18" charset="0"/>
                <a:ea typeface="華康儷中黑" pitchFamily="49" charset="-120"/>
                <a:cs typeface="Museo 300"/>
              </a:rPr>
              <a:t>泛醇</a:t>
            </a:r>
            <a:endParaRPr kumimoji="0" lang="en-US" altLang="zh-TW" sz="2600" dirty="0" smtClean="0">
              <a:solidFill>
                <a:srgbClr val="6F5938"/>
              </a:solidFill>
              <a:latin typeface="Cambria" pitchFamily="18" charset="0"/>
              <a:ea typeface="華康儷中黑" pitchFamily="49" charset="-120"/>
              <a:cs typeface="Museo 300"/>
            </a:endParaRPr>
          </a:p>
          <a:p>
            <a:pPr marL="342900" indent="-342900" fontAlgn="auto">
              <a:spcBef>
                <a:spcPts val="0"/>
              </a:spcBef>
              <a:spcAft>
                <a:spcPts val="600"/>
              </a:spcAft>
              <a:buFont typeface="Arial"/>
              <a:buChar char="•"/>
            </a:pPr>
            <a:r>
              <a:rPr kumimoji="0" lang="zh-TW" altLang="en-US" sz="2600" dirty="0" smtClean="0">
                <a:solidFill>
                  <a:srgbClr val="6F5938"/>
                </a:solidFill>
                <a:latin typeface="Cambria" pitchFamily="18" charset="0"/>
                <a:ea typeface="華康儷中黑" pitchFamily="49" charset="-120"/>
                <a:cs typeface="Museo 300"/>
              </a:rPr>
              <a:t>尿囊素</a:t>
            </a:r>
            <a:r>
              <a:rPr lang="zh-TW" altLang="en-US" sz="2600" b="1" dirty="0" smtClean="0"/>
              <a:t/>
            </a:r>
            <a:br>
              <a:rPr lang="zh-TW" altLang="en-US" sz="2600" b="1" dirty="0" smtClean="0"/>
            </a:br>
            <a:endParaRPr kumimoji="0" lang="en-US" sz="2600" dirty="0">
              <a:solidFill>
                <a:srgbClr val="6F5938"/>
              </a:solidFill>
              <a:latin typeface="Cambria" pitchFamily="18" charset="0"/>
              <a:ea typeface="華康儷中黑" pitchFamily="49" charset="-120"/>
              <a:cs typeface="Museo 300"/>
            </a:endParaRPr>
          </a:p>
        </p:txBody>
      </p:sp>
    </p:spTree>
    <p:extLst>
      <p:ext uri="{BB962C8B-B14F-4D97-AF65-F5344CB8AC3E}">
        <p14:creationId xmlns:p14="http://schemas.microsoft.com/office/powerpoint/2010/main" xmlns="" val="1001047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2000718" y="3791756"/>
            <a:ext cx="4819527" cy="2667397"/>
          </a:xfrm>
          <a:prstGeom prst="rect">
            <a:avLst/>
          </a:prstGeom>
          <a:noFill/>
        </p:spPr>
        <p:txBody>
          <a:bodyPr wrap="square" rtlCol="0">
            <a:spAutoFit/>
          </a:bodyPr>
          <a:lstStyle/>
          <a:p>
            <a:pPr marL="192024" indent="-192024">
              <a:spcAft>
                <a:spcPts val="400"/>
              </a:spcAft>
            </a:pPr>
            <a:r>
              <a:rPr lang="en-US" sz="2000" cap="all" dirty="0" smtClean="0">
                <a:solidFill>
                  <a:srgbClr val="6F5938"/>
                </a:solidFill>
                <a:latin typeface="Cambria" pitchFamily="18" charset="0"/>
                <a:cs typeface="Museo 300"/>
              </a:rPr>
              <a:t>Results you can expect:</a:t>
            </a:r>
          </a:p>
          <a:p>
            <a:pPr marL="457200" indent="-457200" fontAlgn="auto">
              <a:spcBef>
                <a:spcPts val="0"/>
              </a:spcBef>
              <a:spcAft>
                <a:spcPts val="0"/>
              </a:spcAft>
              <a:buFont typeface="Arial"/>
              <a:buChar char="•"/>
            </a:pPr>
            <a:r>
              <a:rPr kumimoji="0" lang="en-US" dirty="0" smtClean="0">
                <a:solidFill>
                  <a:srgbClr val="6F5938"/>
                </a:solidFill>
                <a:latin typeface="Cambria" pitchFamily="18" charset="0"/>
                <a:ea typeface="+mn-ea"/>
                <a:cs typeface="Museo 300"/>
              </a:rPr>
              <a:t>Exfoliates </a:t>
            </a:r>
            <a:r>
              <a:rPr kumimoji="0" lang="en-US" dirty="0">
                <a:solidFill>
                  <a:srgbClr val="6F5938"/>
                </a:solidFill>
                <a:latin typeface="Cambria" pitchFamily="18" charset="0"/>
                <a:ea typeface="+mn-ea"/>
                <a:cs typeface="Museo 300"/>
              </a:rPr>
              <a:t>skin to cleanse pores and remove impurities and excess </a:t>
            </a:r>
            <a:r>
              <a:rPr kumimoji="0" lang="en-US" dirty="0" smtClean="0">
                <a:solidFill>
                  <a:srgbClr val="6F5938"/>
                </a:solidFill>
                <a:latin typeface="Cambria" pitchFamily="18" charset="0"/>
                <a:ea typeface="+mn-ea"/>
                <a:cs typeface="Museo 300"/>
              </a:rPr>
              <a:t>oils</a:t>
            </a:r>
          </a:p>
          <a:p>
            <a:pPr marL="457200" indent="-457200" fontAlgn="auto">
              <a:spcBef>
                <a:spcPts val="0"/>
              </a:spcBef>
              <a:spcAft>
                <a:spcPts val="0"/>
              </a:spcAft>
              <a:buFont typeface="Arial"/>
              <a:buChar char="•"/>
            </a:pPr>
            <a:r>
              <a:rPr kumimoji="0" lang="en-US" dirty="0">
                <a:solidFill>
                  <a:srgbClr val="6F5938"/>
                </a:solidFill>
                <a:latin typeface="Cambria" pitchFamily="18" charset="0"/>
                <a:ea typeface="+mn-ea"/>
                <a:cs typeface="Museo 300"/>
              </a:rPr>
              <a:t>Thoroughly cleanses the skin, leaving it feeling refreshed and invigorated</a:t>
            </a:r>
          </a:p>
          <a:p>
            <a:pPr marL="457200" indent="-457200" fontAlgn="auto">
              <a:spcBef>
                <a:spcPts val="0"/>
              </a:spcBef>
              <a:spcAft>
                <a:spcPts val="0"/>
              </a:spcAft>
              <a:buFont typeface="Arial"/>
              <a:buChar char="•"/>
            </a:pPr>
            <a:r>
              <a:rPr kumimoji="0" lang="en-US" dirty="0" smtClean="0">
                <a:solidFill>
                  <a:srgbClr val="6F5938"/>
                </a:solidFill>
                <a:latin typeface="Cambria" pitchFamily="18" charset="0"/>
                <a:ea typeface="+mn-ea"/>
                <a:cs typeface="Museo 300"/>
              </a:rPr>
              <a:t>Contains </a:t>
            </a:r>
            <a:r>
              <a:rPr kumimoji="0" lang="en-US" dirty="0">
                <a:solidFill>
                  <a:srgbClr val="6F5938"/>
                </a:solidFill>
                <a:latin typeface="Cambria" pitchFamily="18" charset="0"/>
                <a:ea typeface="+mn-ea"/>
                <a:cs typeface="Museo 300"/>
              </a:rPr>
              <a:t>botanical extracts that clarify skin and smooth rough texture</a:t>
            </a:r>
          </a:p>
          <a:p>
            <a:pPr marL="457200" indent="-457200" fontAlgn="auto">
              <a:spcBef>
                <a:spcPts val="0"/>
              </a:spcBef>
              <a:spcAft>
                <a:spcPts val="0"/>
              </a:spcAft>
              <a:buFont typeface="Arial"/>
              <a:buChar char="•"/>
            </a:pPr>
            <a:r>
              <a:rPr kumimoji="0" lang="en-US" dirty="0" smtClean="0">
                <a:solidFill>
                  <a:srgbClr val="6F5938"/>
                </a:solidFill>
                <a:latin typeface="Cambria" pitchFamily="18" charset="0"/>
                <a:ea typeface="+mn-ea"/>
                <a:cs typeface="Museo 300"/>
              </a:rPr>
              <a:t>Promotes healing of damaged skin</a:t>
            </a:r>
            <a:endParaRPr kumimoji="0" lang="en-US" dirty="0">
              <a:solidFill>
                <a:srgbClr val="6F5938"/>
              </a:solidFill>
              <a:latin typeface="Cambria" pitchFamily="18" charset="0"/>
              <a:ea typeface="+mn-ea"/>
              <a:cs typeface="Museo 300"/>
            </a:endParaRPr>
          </a:p>
          <a:p>
            <a:pPr fontAlgn="auto">
              <a:spcBef>
                <a:spcPts val="0"/>
              </a:spcBef>
              <a:spcAft>
                <a:spcPts val="1200"/>
              </a:spcAft>
            </a:pPr>
            <a:endParaRPr kumimoji="0" lang="en-US" dirty="0">
              <a:solidFill>
                <a:srgbClr val="6F5938"/>
              </a:solidFill>
              <a:latin typeface="Cambria" pitchFamily="18" charset="0"/>
              <a:ea typeface="+mn-ea"/>
              <a:cs typeface="Museo 300"/>
            </a:endParaRPr>
          </a:p>
        </p:txBody>
      </p:sp>
      <p:pic>
        <p:nvPicPr>
          <p:cNvPr id="5" name="Picture 4" descr="US_LDV_IC2013_FacialCleanser_0613.pn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278886" y="857467"/>
            <a:ext cx="3145851" cy="570642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820244" y="272416"/>
            <a:ext cx="1993212" cy="579328"/>
          </a:xfrm>
          <a:prstGeom prst="rect">
            <a:avLst/>
          </a:prstGeom>
        </p:spPr>
      </p:pic>
      <p:sp>
        <p:nvSpPr>
          <p:cNvPr id="13" name="Title 1"/>
          <p:cNvSpPr txBox="1">
            <a:spLocks/>
          </p:cNvSpPr>
          <p:nvPr/>
        </p:nvSpPr>
        <p:spPr>
          <a:xfrm>
            <a:off x="2000718" y="221473"/>
            <a:ext cx="6686082" cy="1143000"/>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t>極緻妍亮潔面乳 </a:t>
            </a:r>
            <a:r>
              <a:rPr kumimoji="0" lang="en-US" altLang="zh-TW" sz="32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t/>
            </a:r>
            <a:br>
              <a:rPr kumimoji="0" lang="en-US" altLang="zh-TW" sz="32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br>
            <a:r>
              <a:rPr kumimoji="0" lang="en-US" sz="28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t>Facial Cleanser</a:t>
            </a:r>
            <a:endParaRPr kumimoji="0" lang="en-US" sz="2800" b="0" i="0" u="none" strike="noStrike" kern="1200" cap="all" spc="0" normalizeH="0" baseline="0" noProof="0" dirty="0">
              <a:ln>
                <a:noFill/>
              </a:ln>
              <a:solidFill>
                <a:srgbClr val="6F5938"/>
              </a:solidFill>
              <a:effectLst/>
              <a:uLnTx/>
              <a:uFillTx/>
              <a:latin typeface="Cambria" pitchFamily="18" charset="0"/>
              <a:ea typeface="華康儷中黑" pitchFamily="49" charset="-120"/>
              <a:cs typeface="Museo 700"/>
            </a:endParaRPr>
          </a:p>
        </p:txBody>
      </p:sp>
      <p:sp>
        <p:nvSpPr>
          <p:cNvPr id="16" name="Title 1"/>
          <p:cNvSpPr txBox="1">
            <a:spLocks/>
          </p:cNvSpPr>
          <p:nvPr/>
        </p:nvSpPr>
        <p:spPr>
          <a:xfrm>
            <a:off x="2019525" y="6446882"/>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HK12207 DC: $210 SR</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$293 </a:t>
            </a:r>
            <a:r>
              <a:rPr kumimoji="0" lang="en-US" sz="2000" dirty="0">
                <a:solidFill>
                  <a:srgbClr val="6F5938"/>
                </a:solidFill>
                <a:latin typeface="Cambria" pitchFamily="18" charset="0"/>
                <a:cs typeface="Museo 700"/>
              </a:rPr>
              <a:t>BV: </a:t>
            </a:r>
            <a:r>
              <a:rPr kumimoji="0" lang="en-US" sz="2000" dirty="0" smtClean="0">
                <a:solidFill>
                  <a:srgbClr val="6F5938"/>
                </a:solidFill>
                <a:latin typeface="Cambria" pitchFamily="18" charset="0"/>
                <a:cs typeface="Museo 700"/>
              </a:rPr>
              <a:t>20</a:t>
            </a:r>
            <a:endParaRPr kumimoji="0" lang="en-US" sz="2000" dirty="0">
              <a:solidFill>
                <a:srgbClr val="6F5938"/>
              </a:solidFill>
              <a:latin typeface="Cambria" pitchFamily="18" charset="0"/>
              <a:cs typeface="Museo 700"/>
            </a:endParaRPr>
          </a:p>
        </p:txBody>
      </p:sp>
      <p:sp>
        <p:nvSpPr>
          <p:cNvPr id="7" name="TextBox 6"/>
          <p:cNvSpPr txBox="1"/>
          <p:nvPr/>
        </p:nvSpPr>
        <p:spPr>
          <a:xfrm>
            <a:off x="1998743" y="1381377"/>
            <a:ext cx="4821502" cy="2605842"/>
          </a:xfrm>
          <a:prstGeom prst="rect">
            <a:avLst/>
          </a:prstGeom>
          <a:noFill/>
        </p:spPr>
        <p:txBody>
          <a:bodyPr wrap="square" rtlCol="0">
            <a:spAutoFit/>
          </a:bodyPr>
          <a:lstStyle/>
          <a:p>
            <a:pPr marL="192024" indent="-192024">
              <a:spcAft>
                <a:spcPts val="400"/>
              </a:spcAft>
            </a:pPr>
            <a:r>
              <a:rPr lang="zh-TW" altLang="en-US" sz="2200" cap="all" dirty="0" smtClean="0">
                <a:solidFill>
                  <a:srgbClr val="6F5938"/>
                </a:solidFill>
                <a:latin typeface="華康儷中黑" pitchFamily="49" charset="-120"/>
                <a:ea typeface="華康儷中黑" pitchFamily="49" charset="-120"/>
                <a:cs typeface="Museo 300"/>
              </a:rPr>
              <a:t>效果：</a:t>
            </a:r>
            <a:endParaRPr lang="en-US" sz="2200" cap="all" dirty="0" smtClean="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en-US" sz="2000" dirty="0" smtClean="0">
                <a:solidFill>
                  <a:srgbClr val="6F5938"/>
                </a:solidFill>
                <a:latin typeface="華康儷中黑" pitchFamily="49" charset="-120"/>
                <a:ea typeface="華康儷中黑" pitchFamily="49" charset="-120"/>
                <a:cs typeface="Museo 300"/>
              </a:rPr>
              <a:t>去角質並潔淨毛孔，清除污垢及多餘油脂</a:t>
            </a:r>
            <a:endParaRPr kumimoji="0" lang="en-US" sz="2000" dirty="0" smtClean="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zh-TW" sz="2000" dirty="0" smtClean="0">
                <a:solidFill>
                  <a:srgbClr val="6F5938"/>
                </a:solidFill>
                <a:latin typeface="華康儷中黑" pitchFamily="49" charset="-120"/>
                <a:ea typeface="華康儷中黑" pitchFamily="49" charset="-120"/>
                <a:cs typeface="Museo 300"/>
              </a:rPr>
              <a:t>徹底潔淨肌膚，為肌膚注入再生活力</a:t>
            </a:r>
            <a:endParaRPr kumimoji="0" lang="en-US" sz="2000" dirty="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en-US" sz="2000" dirty="0" smtClean="0">
                <a:solidFill>
                  <a:srgbClr val="6F5938"/>
                </a:solidFill>
                <a:latin typeface="華康儷中黑" pitchFamily="49" charset="-120"/>
                <a:ea typeface="華康儷中黑" pitchFamily="49" charset="-120"/>
                <a:cs typeface="Museo 300"/>
              </a:rPr>
              <a:t>含草本萃取物，令肌膚潔淨透亮，並撫平粗糙外表</a:t>
            </a:r>
            <a:endParaRPr kumimoji="0" lang="en-US" sz="2000" dirty="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en-US" sz="2000" dirty="0" smtClean="0">
                <a:solidFill>
                  <a:srgbClr val="6F5938"/>
                </a:solidFill>
                <a:latin typeface="華康儷中黑" pitchFamily="49" charset="-120"/>
                <a:ea typeface="華康儷中黑" pitchFamily="49" charset="-120"/>
                <a:cs typeface="Museo 300"/>
              </a:rPr>
              <a:t>有助修復受損肌膚</a:t>
            </a:r>
            <a:endParaRPr kumimoji="0" lang="en-US" sz="2000" dirty="0">
              <a:solidFill>
                <a:srgbClr val="6F5938"/>
              </a:solidFill>
              <a:latin typeface="華康儷中黑" pitchFamily="49" charset="-120"/>
              <a:ea typeface="華康儷中黑" pitchFamily="49" charset="-120"/>
              <a:cs typeface="Museo 300"/>
            </a:endParaRPr>
          </a:p>
          <a:p>
            <a:pPr fontAlgn="auto">
              <a:spcBef>
                <a:spcPts val="0"/>
              </a:spcBef>
              <a:spcAft>
                <a:spcPts val="1200"/>
              </a:spcAft>
            </a:pPr>
            <a:endParaRPr kumimoji="0" lang="en-US" dirty="0">
              <a:solidFill>
                <a:srgbClr val="6F5938"/>
              </a:solidFill>
              <a:latin typeface="華康儷中黑" pitchFamily="49" charset="-120"/>
              <a:ea typeface="華康儷中黑" pitchFamily="49" charset="-120"/>
              <a:cs typeface="Museo 300"/>
            </a:endParaRPr>
          </a:p>
        </p:txBody>
      </p:sp>
    </p:spTree>
    <p:extLst>
      <p:ext uri="{BB962C8B-B14F-4D97-AF65-F5344CB8AC3E}">
        <p14:creationId xmlns:p14="http://schemas.microsoft.com/office/powerpoint/2010/main" xmlns="" val="573306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2075149" y="3781397"/>
            <a:ext cx="4858066" cy="1107996"/>
          </a:xfrm>
          <a:prstGeom prst="rect">
            <a:avLst/>
          </a:prstGeom>
          <a:noFill/>
        </p:spPr>
        <p:txBody>
          <a:bodyPr wrap="square" rtlCol="0">
            <a:spAutoFit/>
          </a:bodyPr>
          <a:lstStyle/>
          <a:p>
            <a:pPr fontAlgn="auto">
              <a:spcBef>
                <a:spcPts val="0"/>
              </a:spcBef>
              <a:spcAft>
                <a:spcPts val="0"/>
              </a:spcAft>
            </a:pPr>
            <a:r>
              <a:rPr kumimoji="0" lang="en-US" sz="2200" dirty="0" smtClean="0">
                <a:solidFill>
                  <a:srgbClr val="6F5938"/>
                </a:solidFill>
                <a:latin typeface="Cambria" pitchFamily="18" charset="0"/>
                <a:ea typeface="+mn-ea"/>
                <a:cs typeface="Museo 700"/>
              </a:rPr>
              <a:t>KEY INGREDIENTS:</a:t>
            </a:r>
          </a:p>
          <a:p>
            <a:pPr marL="342900" indent="-342900" fontAlgn="auto">
              <a:spcBef>
                <a:spcPts val="0"/>
              </a:spcBef>
              <a:spcAft>
                <a:spcPts val="0"/>
              </a:spcAft>
              <a:buFont typeface="Arial" panose="020B0604020202020204" pitchFamily="34" charset="0"/>
              <a:buChar char="•"/>
            </a:pPr>
            <a:r>
              <a:rPr kumimoji="0" lang="en-US" sz="2200" dirty="0" smtClean="0">
                <a:solidFill>
                  <a:srgbClr val="6F5938"/>
                </a:solidFill>
                <a:latin typeface="Cambria" pitchFamily="18" charset="0"/>
                <a:ea typeface="+mn-ea"/>
                <a:cs typeface="Museo 300"/>
              </a:rPr>
              <a:t>Lactic Acid</a:t>
            </a:r>
          </a:p>
          <a:p>
            <a:pPr marL="342900" indent="-342900" fontAlgn="auto">
              <a:spcBef>
                <a:spcPts val="0"/>
              </a:spcBef>
              <a:spcAft>
                <a:spcPts val="0"/>
              </a:spcAft>
              <a:buFont typeface="Arial" panose="020B0604020202020204" pitchFamily="34" charset="0"/>
              <a:buChar char="•"/>
            </a:pPr>
            <a:r>
              <a:rPr kumimoji="0" lang="en-US" sz="2200" dirty="0" err="1" smtClean="0">
                <a:solidFill>
                  <a:srgbClr val="6F5938"/>
                </a:solidFill>
                <a:latin typeface="Cambria" pitchFamily="18" charset="0"/>
                <a:ea typeface="+mn-ea"/>
                <a:cs typeface="Museo 300"/>
              </a:rPr>
              <a:t>Allantoin</a:t>
            </a:r>
            <a:r>
              <a:rPr kumimoji="0" lang="en-US" sz="2200" dirty="0" smtClean="0">
                <a:solidFill>
                  <a:srgbClr val="6F5938"/>
                </a:solidFill>
                <a:latin typeface="Cambria" pitchFamily="18" charset="0"/>
                <a:ea typeface="+mn-ea"/>
                <a:cs typeface="Museo 300"/>
              </a:rPr>
              <a:t> </a:t>
            </a:r>
            <a:endParaRPr kumimoji="0" lang="en-US" sz="2200" dirty="0">
              <a:solidFill>
                <a:srgbClr val="6F5938"/>
              </a:solidFill>
              <a:latin typeface="Cambria" pitchFamily="18" charset="0"/>
              <a:ea typeface="+mn-ea"/>
              <a:cs typeface="Museo 300"/>
            </a:endParaRPr>
          </a:p>
        </p:txBody>
      </p:sp>
      <p:pic>
        <p:nvPicPr>
          <p:cNvPr id="3" name="Picture 2" descr="US_LDV_IC2013_Toner_0613.pn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345936" y="1074198"/>
            <a:ext cx="2798064" cy="544528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820244" y="272416"/>
            <a:ext cx="1993212" cy="579328"/>
          </a:xfrm>
          <a:prstGeom prst="rect">
            <a:avLst/>
          </a:prstGeom>
        </p:spPr>
      </p:pic>
      <p:sp>
        <p:nvSpPr>
          <p:cNvPr id="7" name="Title 1"/>
          <p:cNvSpPr txBox="1">
            <a:spLocks/>
          </p:cNvSpPr>
          <p:nvPr/>
        </p:nvSpPr>
        <p:spPr>
          <a:xfrm>
            <a:off x="2000718" y="221473"/>
            <a:ext cx="6686082" cy="1143000"/>
          </a:xfrm>
          <a:prstGeom prst="rect">
            <a:avLst/>
          </a:prstGeom>
        </p:spPr>
        <p:txBody>
          <a:bodyPr vert="horz" lIns="91440" tIns="45720" rIns="91440" bIns="45720" rtlCol="0" anchor="t">
            <a:normAutofit/>
          </a:bodyPr>
          <a:lstStyle/>
          <a:p>
            <a:pPr lvl="0" fontAlgn="auto">
              <a:spcAft>
                <a:spcPts val="0"/>
              </a:spcAft>
            </a:pPr>
            <a:r>
              <a:rPr kumimoji="0" lang="zh-TW" altLang="en-US" sz="32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t>極緻</a:t>
            </a:r>
            <a:r>
              <a:rPr kumimoji="0" lang="zh-TW" altLang="en-US" sz="3200" cap="all" dirty="0" smtClean="0">
                <a:solidFill>
                  <a:srgbClr val="6F5938"/>
                </a:solidFill>
                <a:latin typeface="Cambria" pitchFamily="18" charset="0"/>
                <a:ea typeface="華康儷中黑" pitchFamily="49" charset="-120"/>
                <a:cs typeface="Museo 700"/>
              </a:rPr>
              <a:t>妍亮爽膚水</a:t>
            </a:r>
            <a:r>
              <a:rPr kumimoji="0" lang="en-US" altLang="zh-TW" sz="32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t/>
            </a:r>
            <a:br>
              <a:rPr kumimoji="0" lang="en-US" altLang="zh-TW" sz="32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br>
            <a:r>
              <a:rPr kumimoji="0" lang="en-US" sz="28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t>TONER</a:t>
            </a:r>
            <a:endParaRPr kumimoji="0" lang="en-US" sz="2800" b="0" i="0" u="none" strike="noStrike" kern="1200" cap="all" spc="0" normalizeH="0" baseline="0" noProof="0" dirty="0">
              <a:ln>
                <a:noFill/>
              </a:ln>
              <a:solidFill>
                <a:srgbClr val="6F5938"/>
              </a:solidFill>
              <a:effectLst/>
              <a:uLnTx/>
              <a:uFillTx/>
              <a:latin typeface="Cambria" pitchFamily="18" charset="0"/>
              <a:ea typeface="華康儷中黑" pitchFamily="49" charset="-120"/>
              <a:cs typeface="Museo 700"/>
            </a:endParaRPr>
          </a:p>
        </p:txBody>
      </p:sp>
      <p:sp>
        <p:nvSpPr>
          <p:cNvPr id="9" name="Title 1"/>
          <p:cNvSpPr txBox="1">
            <a:spLocks/>
          </p:cNvSpPr>
          <p:nvPr/>
        </p:nvSpPr>
        <p:spPr>
          <a:xfrm>
            <a:off x="2019525" y="6446882"/>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HK12208 DC: $185 SR</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$260 </a:t>
            </a:r>
            <a:r>
              <a:rPr kumimoji="0" lang="en-US" sz="2000" dirty="0">
                <a:solidFill>
                  <a:srgbClr val="6F5938"/>
                </a:solidFill>
                <a:latin typeface="Cambria" pitchFamily="18" charset="0"/>
                <a:cs typeface="Museo 700"/>
              </a:rPr>
              <a:t>BV: </a:t>
            </a:r>
            <a:r>
              <a:rPr kumimoji="0" lang="en-US" sz="2000" dirty="0" smtClean="0">
                <a:solidFill>
                  <a:srgbClr val="6F5938"/>
                </a:solidFill>
                <a:latin typeface="Cambria" pitchFamily="18" charset="0"/>
                <a:cs typeface="Museo 700"/>
              </a:rPr>
              <a:t>18</a:t>
            </a:r>
            <a:endParaRPr kumimoji="0" lang="en-US" sz="2000" dirty="0">
              <a:solidFill>
                <a:srgbClr val="6F5938"/>
              </a:solidFill>
              <a:latin typeface="Cambria" pitchFamily="18" charset="0"/>
              <a:cs typeface="Museo 700"/>
            </a:endParaRPr>
          </a:p>
        </p:txBody>
      </p:sp>
      <p:sp>
        <p:nvSpPr>
          <p:cNvPr id="11" name="TextBox 10"/>
          <p:cNvSpPr txBox="1"/>
          <p:nvPr/>
        </p:nvSpPr>
        <p:spPr>
          <a:xfrm>
            <a:off x="2078687" y="1835641"/>
            <a:ext cx="5276382" cy="1877437"/>
          </a:xfrm>
          <a:prstGeom prst="rect">
            <a:avLst/>
          </a:prstGeom>
          <a:noFill/>
        </p:spPr>
        <p:txBody>
          <a:bodyPr wrap="square" rtlCol="0">
            <a:spAutoFit/>
          </a:bodyPr>
          <a:lstStyle/>
          <a:p>
            <a:pPr fontAlgn="auto">
              <a:spcBef>
                <a:spcPts val="0"/>
              </a:spcBef>
              <a:spcAft>
                <a:spcPts val="600"/>
              </a:spcAft>
            </a:pPr>
            <a:r>
              <a:rPr kumimoji="0" lang="zh-TW" altLang="en-US" sz="2600" dirty="0" smtClean="0">
                <a:solidFill>
                  <a:srgbClr val="6F5938"/>
                </a:solidFill>
                <a:latin typeface="Cambria" pitchFamily="18" charset="0"/>
                <a:ea typeface="華康儷中黑" pitchFamily="49" charset="-120"/>
                <a:cs typeface="Museo 700"/>
              </a:rPr>
              <a:t>主要成份：</a:t>
            </a:r>
            <a:endParaRPr kumimoji="0" lang="en-US" altLang="zh-TW" sz="2600" dirty="0" smtClean="0">
              <a:solidFill>
                <a:srgbClr val="6F5938"/>
              </a:solidFill>
              <a:latin typeface="Cambria" pitchFamily="18" charset="0"/>
              <a:ea typeface="華康儷中黑" pitchFamily="49" charset="-120"/>
              <a:cs typeface="Museo 700"/>
            </a:endParaRPr>
          </a:p>
          <a:p>
            <a:pPr marL="342900" indent="-342900" fontAlgn="auto">
              <a:spcBef>
                <a:spcPts val="0"/>
              </a:spcBef>
              <a:spcAft>
                <a:spcPts val="600"/>
              </a:spcAft>
              <a:buFont typeface="Arial"/>
              <a:buChar char="•"/>
            </a:pPr>
            <a:r>
              <a:rPr kumimoji="0" lang="zh-TW" altLang="en-US" sz="2600" dirty="0" smtClean="0">
                <a:solidFill>
                  <a:srgbClr val="6F5938"/>
                </a:solidFill>
                <a:latin typeface="Cambria" pitchFamily="18" charset="0"/>
                <a:ea typeface="華康儷中黑" pitchFamily="49" charset="-120"/>
                <a:cs typeface="Museo 700"/>
              </a:rPr>
              <a:t>乳酸</a:t>
            </a:r>
            <a:endParaRPr kumimoji="0" lang="en-US" altLang="zh-TW" sz="2600" dirty="0" smtClean="0">
              <a:solidFill>
                <a:srgbClr val="6F5938"/>
              </a:solidFill>
              <a:latin typeface="Cambria" pitchFamily="18" charset="0"/>
              <a:ea typeface="華康儷中黑" pitchFamily="49" charset="-120"/>
              <a:cs typeface="Museo 700"/>
            </a:endParaRPr>
          </a:p>
          <a:p>
            <a:pPr marL="342900" indent="-342900" fontAlgn="auto">
              <a:spcBef>
                <a:spcPts val="0"/>
              </a:spcBef>
              <a:spcAft>
                <a:spcPts val="600"/>
              </a:spcAft>
              <a:buFont typeface="Arial"/>
              <a:buChar char="•"/>
            </a:pPr>
            <a:r>
              <a:rPr kumimoji="0" lang="zh-TW" altLang="en-US" sz="2600" dirty="0" smtClean="0">
                <a:solidFill>
                  <a:srgbClr val="6F5938"/>
                </a:solidFill>
                <a:latin typeface="Cambria" pitchFamily="18" charset="0"/>
                <a:ea typeface="華康儷中黑" pitchFamily="49" charset="-120"/>
                <a:cs typeface="Museo 700"/>
              </a:rPr>
              <a:t>尿囊素</a:t>
            </a:r>
            <a:r>
              <a:rPr lang="zh-TW" altLang="en-US" sz="2600" b="1" dirty="0" smtClean="0"/>
              <a:t/>
            </a:r>
            <a:br>
              <a:rPr lang="zh-TW" altLang="en-US" sz="2600" b="1" dirty="0" smtClean="0"/>
            </a:br>
            <a:endParaRPr kumimoji="0" lang="en-US" sz="2600" dirty="0">
              <a:solidFill>
                <a:srgbClr val="6F5938"/>
              </a:solidFill>
              <a:latin typeface="Cambria" pitchFamily="18" charset="0"/>
              <a:ea typeface="華康儷中黑" pitchFamily="49" charset="-120"/>
              <a:cs typeface="Museo 300"/>
            </a:endParaRPr>
          </a:p>
        </p:txBody>
      </p:sp>
    </p:spTree>
    <p:extLst>
      <p:ext uri="{BB962C8B-B14F-4D97-AF65-F5344CB8AC3E}">
        <p14:creationId xmlns:p14="http://schemas.microsoft.com/office/powerpoint/2010/main" xmlns="" val="3163197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2061783" y="3593947"/>
            <a:ext cx="4858066" cy="2636619"/>
          </a:xfrm>
          <a:prstGeom prst="rect">
            <a:avLst/>
          </a:prstGeom>
          <a:noFill/>
        </p:spPr>
        <p:txBody>
          <a:bodyPr wrap="square" rtlCol="0">
            <a:spAutoFit/>
          </a:bodyPr>
          <a:lstStyle/>
          <a:p>
            <a:pPr marL="192024" indent="-192024">
              <a:spcAft>
                <a:spcPts val="400"/>
              </a:spcAft>
            </a:pPr>
            <a:r>
              <a:rPr lang="en-US" cap="all" dirty="0" smtClean="0">
                <a:solidFill>
                  <a:srgbClr val="6F5938"/>
                </a:solidFill>
                <a:latin typeface="Cambria" pitchFamily="18" charset="0"/>
                <a:cs typeface="Museo 300"/>
              </a:rPr>
              <a:t>Results you can expect:</a:t>
            </a:r>
          </a:p>
          <a:p>
            <a:pPr marL="457200" indent="-457200" fontAlgn="auto">
              <a:spcBef>
                <a:spcPts val="0"/>
              </a:spcBef>
              <a:spcAft>
                <a:spcPts val="0"/>
              </a:spcAft>
              <a:buFont typeface="Arial"/>
              <a:buChar char="•"/>
            </a:pPr>
            <a:r>
              <a:rPr kumimoji="0" lang="en-US" dirty="0" smtClean="0">
                <a:solidFill>
                  <a:srgbClr val="6F5938"/>
                </a:solidFill>
                <a:latin typeface="Cambria" pitchFamily="18" charset="0"/>
                <a:ea typeface="+mn-ea"/>
                <a:cs typeface="Museo 300"/>
              </a:rPr>
              <a:t>Helps </a:t>
            </a:r>
            <a:r>
              <a:rPr kumimoji="0" lang="en-US" dirty="0">
                <a:solidFill>
                  <a:srgbClr val="6F5938"/>
                </a:solidFill>
                <a:latin typeface="Cambria" pitchFamily="18" charset="0"/>
                <a:ea typeface="+mn-ea"/>
                <a:cs typeface="Museo 300"/>
              </a:rPr>
              <a:t>to reduce the appearance of rough, dry skin, leaving it looking softer and smoother</a:t>
            </a:r>
          </a:p>
          <a:p>
            <a:pPr marL="457200" indent="-457200" fontAlgn="auto">
              <a:spcBef>
                <a:spcPts val="0"/>
              </a:spcBef>
              <a:spcAft>
                <a:spcPts val="0"/>
              </a:spcAft>
              <a:buFont typeface="Arial"/>
              <a:buChar char="•"/>
            </a:pPr>
            <a:r>
              <a:rPr kumimoji="0" lang="en-US" dirty="0">
                <a:solidFill>
                  <a:srgbClr val="6F5938"/>
                </a:solidFill>
                <a:latin typeface="Cambria" pitchFamily="18" charset="0"/>
                <a:ea typeface="+mn-ea"/>
                <a:cs typeface="Museo 300"/>
              </a:rPr>
              <a:t>Supports healthy skin hydration, for a younger-looking, radiant complexion</a:t>
            </a:r>
          </a:p>
          <a:p>
            <a:pPr marL="457200" indent="-457200" fontAlgn="auto">
              <a:spcBef>
                <a:spcPts val="0"/>
              </a:spcBef>
              <a:spcAft>
                <a:spcPts val="0"/>
              </a:spcAft>
              <a:buFont typeface="Arial"/>
              <a:buChar char="•"/>
            </a:pPr>
            <a:r>
              <a:rPr kumimoji="0" lang="en-US" dirty="0" smtClean="0">
                <a:solidFill>
                  <a:srgbClr val="6F5938"/>
                </a:solidFill>
                <a:latin typeface="Cambria" pitchFamily="18" charset="0"/>
                <a:ea typeface="+mn-ea"/>
                <a:cs typeface="Museo 300"/>
              </a:rPr>
              <a:t>Restores </a:t>
            </a:r>
            <a:r>
              <a:rPr kumimoji="0" lang="en-US" dirty="0">
                <a:solidFill>
                  <a:srgbClr val="6F5938"/>
                </a:solidFill>
                <a:latin typeface="Cambria" pitchFamily="18" charset="0"/>
                <a:ea typeface="+mn-ea"/>
                <a:cs typeface="Museo 300"/>
              </a:rPr>
              <a:t>skin chemistry with a unique pH balanced </a:t>
            </a:r>
            <a:r>
              <a:rPr kumimoji="0" lang="en-US" dirty="0" smtClean="0">
                <a:solidFill>
                  <a:srgbClr val="6F5938"/>
                </a:solidFill>
                <a:latin typeface="Cambria" pitchFamily="18" charset="0"/>
                <a:ea typeface="+mn-ea"/>
                <a:cs typeface="Museo 300"/>
              </a:rPr>
              <a:t>formula – essential after cleaning</a:t>
            </a:r>
            <a:endParaRPr kumimoji="0" lang="en-US" dirty="0">
              <a:solidFill>
                <a:srgbClr val="6F5938"/>
              </a:solidFill>
              <a:latin typeface="Cambria" pitchFamily="18" charset="0"/>
              <a:ea typeface="+mn-ea"/>
              <a:cs typeface="Museo 300"/>
            </a:endParaRPr>
          </a:p>
          <a:p>
            <a:pPr fontAlgn="auto">
              <a:spcBef>
                <a:spcPts val="0"/>
              </a:spcBef>
              <a:spcAft>
                <a:spcPts val="1200"/>
              </a:spcAft>
            </a:pPr>
            <a:endParaRPr kumimoji="0" lang="en-US" dirty="0">
              <a:solidFill>
                <a:srgbClr val="6F5938"/>
              </a:solidFill>
              <a:latin typeface="Cambria" pitchFamily="18" charset="0"/>
              <a:ea typeface="+mn-ea"/>
              <a:cs typeface="Museo 300"/>
            </a:endParaRPr>
          </a:p>
        </p:txBody>
      </p:sp>
      <p:pic>
        <p:nvPicPr>
          <p:cNvPr id="5" name="Picture 4" descr="US_LDV_IC2013_Toner_0613.pn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345936" y="1074198"/>
            <a:ext cx="2798064" cy="544528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820244" y="272416"/>
            <a:ext cx="1993212" cy="579328"/>
          </a:xfrm>
          <a:prstGeom prst="rect">
            <a:avLst/>
          </a:prstGeom>
        </p:spPr>
      </p:pic>
      <p:sp>
        <p:nvSpPr>
          <p:cNvPr id="13" name="Title 1"/>
          <p:cNvSpPr txBox="1">
            <a:spLocks/>
          </p:cNvSpPr>
          <p:nvPr/>
        </p:nvSpPr>
        <p:spPr>
          <a:xfrm>
            <a:off x="2000718" y="221473"/>
            <a:ext cx="6686082" cy="1143000"/>
          </a:xfrm>
          <a:prstGeom prst="rect">
            <a:avLst/>
          </a:prstGeom>
        </p:spPr>
        <p:txBody>
          <a:bodyPr vert="horz" lIns="91440" tIns="45720" rIns="91440" bIns="45720" rtlCol="0" anchor="t">
            <a:normAutofit/>
          </a:bodyPr>
          <a:lstStyle/>
          <a:p>
            <a:pPr lvl="0" fontAlgn="auto">
              <a:spcAft>
                <a:spcPts val="0"/>
              </a:spcAft>
            </a:pPr>
            <a:r>
              <a:rPr kumimoji="0" lang="zh-TW" altLang="en-US" sz="32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t>極緻</a:t>
            </a:r>
            <a:r>
              <a:rPr kumimoji="0" lang="zh-TW" altLang="en-US" sz="3200" cap="all" dirty="0" smtClean="0">
                <a:solidFill>
                  <a:srgbClr val="6F5938"/>
                </a:solidFill>
                <a:latin typeface="Cambria" pitchFamily="18" charset="0"/>
                <a:ea typeface="華康儷中黑" pitchFamily="49" charset="-120"/>
                <a:cs typeface="Museo 700"/>
              </a:rPr>
              <a:t>妍亮爽膚水</a:t>
            </a:r>
            <a:r>
              <a:rPr kumimoji="0" lang="en-US" altLang="zh-TW" sz="32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t/>
            </a:r>
            <a:br>
              <a:rPr kumimoji="0" lang="en-US" altLang="zh-TW" sz="32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br>
            <a:r>
              <a:rPr kumimoji="0" lang="en-US" sz="2800" b="0" i="0" u="none" strike="noStrike" kern="1200" cap="all" spc="0" normalizeH="0" baseline="0" noProof="0" dirty="0" smtClean="0">
                <a:ln>
                  <a:noFill/>
                </a:ln>
                <a:solidFill>
                  <a:srgbClr val="6F5938"/>
                </a:solidFill>
                <a:effectLst/>
                <a:uLnTx/>
                <a:uFillTx/>
                <a:latin typeface="Cambria" pitchFamily="18" charset="0"/>
                <a:ea typeface="華康儷中黑" pitchFamily="49" charset="-120"/>
                <a:cs typeface="Museo 700"/>
              </a:rPr>
              <a:t>TONER</a:t>
            </a:r>
            <a:endParaRPr kumimoji="0" lang="en-US" sz="2800" b="0" i="0" u="none" strike="noStrike" kern="1200" cap="all" spc="0" normalizeH="0" baseline="0" noProof="0" dirty="0">
              <a:ln>
                <a:noFill/>
              </a:ln>
              <a:solidFill>
                <a:srgbClr val="6F5938"/>
              </a:solidFill>
              <a:effectLst/>
              <a:uLnTx/>
              <a:uFillTx/>
              <a:latin typeface="Cambria" pitchFamily="18" charset="0"/>
              <a:ea typeface="華康儷中黑" pitchFamily="49" charset="-120"/>
              <a:cs typeface="Museo 700"/>
            </a:endParaRPr>
          </a:p>
        </p:txBody>
      </p:sp>
      <p:sp>
        <p:nvSpPr>
          <p:cNvPr id="14" name="Title 1"/>
          <p:cNvSpPr txBox="1">
            <a:spLocks/>
          </p:cNvSpPr>
          <p:nvPr/>
        </p:nvSpPr>
        <p:spPr>
          <a:xfrm>
            <a:off x="2019525" y="6446882"/>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HK12208 DC: $185 SR</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$260 </a:t>
            </a:r>
            <a:r>
              <a:rPr kumimoji="0" lang="en-US" sz="2000" dirty="0">
                <a:solidFill>
                  <a:srgbClr val="6F5938"/>
                </a:solidFill>
                <a:latin typeface="Cambria" pitchFamily="18" charset="0"/>
                <a:cs typeface="Museo 700"/>
              </a:rPr>
              <a:t>BV: </a:t>
            </a:r>
            <a:r>
              <a:rPr kumimoji="0" lang="en-US" sz="2000" dirty="0" smtClean="0">
                <a:solidFill>
                  <a:srgbClr val="6F5938"/>
                </a:solidFill>
                <a:latin typeface="Cambria" pitchFamily="18" charset="0"/>
                <a:cs typeface="Museo 700"/>
              </a:rPr>
              <a:t>18</a:t>
            </a:r>
            <a:endParaRPr kumimoji="0" lang="en-US" sz="2000" dirty="0">
              <a:solidFill>
                <a:srgbClr val="6F5938"/>
              </a:solidFill>
              <a:latin typeface="Cambria" pitchFamily="18" charset="0"/>
              <a:cs typeface="Museo 700"/>
            </a:endParaRPr>
          </a:p>
        </p:txBody>
      </p:sp>
      <p:sp>
        <p:nvSpPr>
          <p:cNvPr id="7" name="TextBox 6"/>
          <p:cNvSpPr txBox="1"/>
          <p:nvPr/>
        </p:nvSpPr>
        <p:spPr>
          <a:xfrm>
            <a:off x="2070111" y="1225117"/>
            <a:ext cx="4858066" cy="2605842"/>
          </a:xfrm>
          <a:prstGeom prst="rect">
            <a:avLst/>
          </a:prstGeom>
          <a:noFill/>
        </p:spPr>
        <p:txBody>
          <a:bodyPr wrap="square" rtlCol="0">
            <a:spAutoFit/>
          </a:bodyPr>
          <a:lstStyle/>
          <a:p>
            <a:pPr marL="192024" indent="-192024">
              <a:spcAft>
                <a:spcPts val="400"/>
              </a:spcAft>
            </a:pPr>
            <a:r>
              <a:rPr lang="zh-TW" altLang="en-US" sz="2000" cap="all" dirty="0" smtClean="0">
                <a:solidFill>
                  <a:srgbClr val="6F5938"/>
                </a:solidFill>
                <a:latin typeface="華康儷中黑" pitchFamily="49" charset="-120"/>
                <a:ea typeface="華康儷中黑" pitchFamily="49" charset="-120"/>
                <a:cs typeface="Museo 300"/>
              </a:rPr>
              <a:t>效果：</a:t>
            </a:r>
            <a:endParaRPr lang="en-US" sz="2000" cap="all" dirty="0" smtClean="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en-US" sz="2000" dirty="0" smtClean="0">
                <a:solidFill>
                  <a:srgbClr val="6F5938"/>
                </a:solidFill>
                <a:latin typeface="華康儷中黑" pitchFamily="49" charset="-120"/>
                <a:ea typeface="華康儷中黑" pitchFamily="49" charset="-120"/>
                <a:cs typeface="Museo 300"/>
              </a:rPr>
              <a:t>有助</a:t>
            </a:r>
            <a:r>
              <a:rPr kumimoji="0" lang="zh-TW" altLang="zh-TW" sz="2000" dirty="0" smtClean="0">
                <a:solidFill>
                  <a:srgbClr val="6F5938"/>
                </a:solidFill>
                <a:latin typeface="華康儷中黑" pitchFamily="49" charset="-120"/>
                <a:ea typeface="華康儷中黑" pitchFamily="49" charset="-120"/>
                <a:cs typeface="Museo 300"/>
              </a:rPr>
              <a:t>改善肌膚粗糙和乾燥外表，令肌膚外表更柔軟嫩滑</a:t>
            </a:r>
            <a:endParaRPr kumimoji="0" lang="en-US" sz="2000" dirty="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zh-TW" sz="2000" dirty="0" smtClean="0">
                <a:solidFill>
                  <a:srgbClr val="6F5938"/>
                </a:solidFill>
                <a:latin typeface="華康儷中黑" pitchFamily="49" charset="-120"/>
                <a:ea typeface="華康儷中黑" pitchFamily="49" charset="-120"/>
                <a:cs typeface="Museo 300"/>
              </a:rPr>
              <a:t>支援健康的肌膚含水量，令肌膚散發年輕光彩</a:t>
            </a:r>
            <a:endParaRPr kumimoji="0" lang="en-US" sz="2000" dirty="0">
              <a:solidFill>
                <a:srgbClr val="6F5938"/>
              </a:solidFill>
              <a:latin typeface="華康儷中黑" pitchFamily="49" charset="-120"/>
              <a:ea typeface="華康儷中黑" pitchFamily="49" charset="-120"/>
              <a:cs typeface="Museo 300"/>
            </a:endParaRPr>
          </a:p>
          <a:p>
            <a:pPr marL="457200" indent="-457200" fontAlgn="auto">
              <a:spcBef>
                <a:spcPts val="0"/>
              </a:spcBef>
              <a:spcAft>
                <a:spcPts val="0"/>
              </a:spcAft>
              <a:buFont typeface="Arial"/>
              <a:buChar char="•"/>
            </a:pPr>
            <a:r>
              <a:rPr kumimoji="0" lang="zh-TW" altLang="en-US" sz="2000" dirty="0" smtClean="0">
                <a:solidFill>
                  <a:srgbClr val="6F5938"/>
                </a:solidFill>
                <a:latin typeface="華康儷中黑" pitchFamily="49" charset="-120"/>
                <a:ea typeface="華康儷中黑" pitchFamily="49" charset="-120"/>
                <a:cs typeface="Museo 300"/>
              </a:rPr>
              <a:t>獨特平衡酸鹼值配方，修復肌膚化學狀態─潔面後的重要步驟</a:t>
            </a:r>
            <a:endParaRPr kumimoji="0" lang="en-US" sz="2000" dirty="0">
              <a:solidFill>
                <a:srgbClr val="6F5938"/>
              </a:solidFill>
              <a:latin typeface="華康儷中黑" pitchFamily="49" charset="-120"/>
              <a:ea typeface="華康儷中黑" pitchFamily="49" charset="-120"/>
              <a:cs typeface="Museo 300"/>
            </a:endParaRPr>
          </a:p>
          <a:p>
            <a:pPr fontAlgn="auto">
              <a:spcBef>
                <a:spcPts val="0"/>
              </a:spcBef>
              <a:spcAft>
                <a:spcPts val="1200"/>
              </a:spcAft>
            </a:pPr>
            <a:endParaRPr kumimoji="0" lang="en-US" sz="2000" dirty="0">
              <a:solidFill>
                <a:srgbClr val="6F5938"/>
              </a:solidFill>
              <a:latin typeface="華康儷中黑" pitchFamily="49" charset="-120"/>
              <a:ea typeface="華康儷中黑" pitchFamily="49" charset="-120"/>
              <a:cs typeface="Museo 300"/>
            </a:endParaRPr>
          </a:p>
        </p:txBody>
      </p:sp>
    </p:spTree>
    <p:extLst>
      <p:ext uri="{BB962C8B-B14F-4D97-AF65-F5344CB8AC3E}">
        <p14:creationId xmlns:p14="http://schemas.microsoft.com/office/powerpoint/2010/main" xmlns="" val="2572738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2002764" y="220894"/>
            <a:ext cx="6769100" cy="9091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kumimoji="0" lang="zh-TW" altLang="en-US" sz="3200" dirty="0" smtClean="0">
                <a:solidFill>
                  <a:srgbClr val="6F5938"/>
                </a:solidFill>
                <a:latin typeface="Cambria" pitchFamily="18" charset="0"/>
                <a:ea typeface="華康儷中黑" pitchFamily="49" charset="-120"/>
                <a:cs typeface="Times New Roman" pitchFamily="18" charset="0"/>
              </a:rPr>
              <a:t>極緻妍亮火山泥去角質面膜</a:t>
            </a:r>
            <a:endParaRPr kumimoji="0" lang="en-US" altLang="zh-TW" sz="3200" dirty="0" smtClean="0">
              <a:solidFill>
                <a:srgbClr val="6F5938"/>
              </a:solidFill>
              <a:latin typeface="Cambria" pitchFamily="18" charset="0"/>
              <a:ea typeface="華康儷中黑" pitchFamily="49" charset="-120"/>
              <a:cs typeface="Times New Roman" pitchFamily="18" charset="0"/>
            </a:endParaRPr>
          </a:p>
          <a:p>
            <a:pPr algn="l"/>
            <a:r>
              <a:rPr lang="en-US" altLang="zh-TW" sz="2800" dirty="0" smtClean="0">
                <a:solidFill>
                  <a:srgbClr val="6F5938"/>
                </a:solidFill>
                <a:latin typeface="Cambria" pitchFamily="18" charset="0"/>
                <a:cs typeface="Museo 700"/>
              </a:rPr>
              <a:t>VOLCANIC EXFOLIATING MASK</a:t>
            </a:r>
          </a:p>
        </p:txBody>
      </p:sp>
      <p:pic>
        <p:nvPicPr>
          <p:cNvPr id="7" name="Picture 6" descr="05White.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129555" y="1193800"/>
            <a:ext cx="2043888" cy="5384800"/>
          </a:xfrm>
          <a:prstGeom prst="rect">
            <a:avLst/>
          </a:prstGeom>
          <a:effectLst/>
        </p:spPr>
      </p:pic>
      <p:sp>
        <p:nvSpPr>
          <p:cNvPr id="11" name="Title 1"/>
          <p:cNvSpPr txBox="1">
            <a:spLocks/>
          </p:cNvSpPr>
          <p:nvPr/>
        </p:nvSpPr>
        <p:spPr>
          <a:xfrm>
            <a:off x="2019525" y="6446882"/>
            <a:ext cx="6061075" cy="392112"/>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useo 300"/>
                <a:ea typeface="+mj-ea"/>
                <a:cs typeface="+mj-cs"/>
              </a:defRPr>
            </a:lvl1pPr>
          </a:lstStyle>
          <a:p>
            <a:pPr algn="l" fontAlgn="auto">
              <a:spcAft>
                <a:spcPts val="0"/>
              </a:spcAft>
              <a:defRPr/>
            </a:pPr>
            <a:r>
              <a:rPr kumimoji="0" lang="en-US" sz="2000" dirty="0" smtClean="0">
                <a:solidFill>
                  <a:srgbClr val="6F5938"/>
                </a:solidFill>
                <a:latin typeface="Cambria" pitchFamily="18" charset="0"/>
                <a:cs typeface="Museo 700"/>
              </a:rPr>
              <a:t>Code</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HK12202 DC: $305 SR</a:t>
            </a:r>
            <a:r>
              <a:rPr kumimoji="0" lang="en-US" sz="2000" dirty="0">
                <a:solidFill>
                  <a:srgbClr val="6F5938"/>
                </a:solidFill>
                <a:latin typeface="Cambria" pitchFamily="18" charset="0"/>
                <a:cs typeface="Museo 700"/>
              </a:rPr>
              <a:t>: </a:t>
            </a:r>
            <a:r>
              <a:rPr kumimoji="0" lang="en-US" sz="2000" dirty="0" smtClean="0">
                <a:solidFill>
                  <a:srgbClr val="6F5938"/>
                </a:solidFill>
                <a:latin typeface="Cambria" pitchFamily="18" charset="0"/>
                <a:cs typeface="Museo 700"/>
              </a:rPr>
              <a:t>$425 </a:t>
            </a:r>
            <a:r>
              <a:rPr kumimoji="0" lang="en-US" sz="2000" dirty="0">
                <a:solidFill>
                  <a:srgbClr val="6F5938"/>
                </a:solidFill>
                <a:latin typeface="Cambria" pitchFamily="18" charset="0"/>
                <a:cs typeface="Museo 700"/>
              </a:rPr>
              <a:t>BV: </a:t>
            </a:r>
            <a:r>
              <a:rPr kumimoji="0" lang="en-US" sz="2000" dirty="0" smtClean="0">
                <a:solidFill>
                  <a:srgbClr val="6F5938"/>
                </a:solidFill>
                <a:latin typeface="Cambria" pitchFamily="18" charset="0"/>
                <a:cs typeface="Museo 700"/>
              </a:rPr>
              <a:t>32</a:t>
            </a:r>
            <a:endParaRPr kumimoji="0" lang="en-US" sz="2000" dirty="0">
              <a:solidFill>
                <a:srgbClr val="6F5938"/>
              </a:solidFill>
              <a:latin typeface="Cambria" pitchFamily="18" charset="0"/>
              <a:cs typeface="Museo 700"/>
            </a:endParaRPr>
          </a:p>
        </p:txBody>
      </p:sp>
      <p:sp>
        <p:nvSpPr>
          <p:cNvPr id="13" name="TextBox 12"/>
          <p:cNvSpPr txBox="1"/>
          <p:nvPr/>
        </p:nvSpPr>
        <p:spPr>
          <a:xfrm>
            <a:off x="2027219" y="4047800"/>
            <a:ext cx="5596326" cy="2010807"/>
          </a:xfrm>
          <a:prstGeom prst="rect">
            <a:avLst/>
          </a:prstGeom>
          <a:noFill/>
        </p:spPr>
        <p:txBody>
          <a:bodyPr wrap="square" rtlCol="0">
            <a:spAutoFit/>
          </a:bodyPr>
          <a:lstStyle/>
          <a:p>
            <a:pPr>
              <a:spcAft>
                <a:spcPts val="400"/>
              </a:spcAft>
            </a:pPr>
            <a:r>
              <a:rPr lang="en-US" dirty="0" smtClean="0">
                <a:solidFill>
                  <a:srgbClr val="6F5938"/>
                </a:solidFill>
                <a:latin typeface="Cambria" pitchFamily="18" charset="0"/>
                <a:cs typeface="Museo 700"/>
              </a:rPr>
              <a:t>KEY INGREDIENTS:</a:t>
            </a:r>
          </a:p>
          <a:p>
            <a:pPr marL="341313" indent="-341313">
              <a:spcAft>
                <a:spcPts val="400"/>
              </a:spcAft>
              <a:buFont typeface="Arial" pitchFamily="34" charset="0"/>
              <a:buChar char="•"/>
            </a:pPr>
            <a:r>
              <a:rPr lang="en-US" dirty="0" err="1" smtClean="0">
                <a:solidFill>
                  <a:srgbClr val="6F5938"/>
                </a:solidFill>
                <a:latin typeface="Cambria" pitchFamily="18" charset="0"/>
                <a:cs typeface="Museo 300"/>
              </a:rPr>
              <a:t>PerfectionPeptide</a:t>
            </a:r>
            <a:r>
              <a:rPr lang="en-US" dirty="0" smtClean="0">
                <a:solidFill>
                  <a:srgbClr val="6F5938"/>
                </a:solidFill>
                <a:latin typeface="Cambria" pitchFamily="18" charset="0"/>
                <a:cs typeface="Museo 300"/>
              </a:rPr>
              <a:t> P3</a:t>
            </a:r>
          </a:p>
          <a:p>
            <a:pPr marL="341313" indent="-341313">
              <a:spcAft>
                <a:spcPts val="400"/>
              </a:spcAft>
              <a:buFont typeface="Arial" pitchFamily="34" charset="0"/>
              <a:buChar char="•"/>
            </a:pPr>
            <a:r>
              <a:rPr lang="en-US" dirty="0" smtClean="0">
                <a:solidFill>
                  <a:srgbClr val="6F5938"/>
                </a:solidFill>
                <a:latin typeface="Cambria" pitchFamily="18" charset="0"/>
                <a:cs typeface="Museo 300"/>
              </a:rPr>
              <a:t>Volcanic Sand (Pumice)</a:t>
            </a:r>
          </a:p>
          <a:p>
            <a:pPr marL="341313" indent="-341313">
              <a:spcAft>
                <a:spcPts val="400"/>
              </a:spcAft>
              <a:buFont typeface="Arial" pitchFamily="34" charset="0"/>
              <a:buChar char="•"/>
            </a:pPr>
            <a:r>
              <a:rPr lang="en-US" dirty="0" err="1" smtClean="0">
                <a:solidFill>
                  <a:srgbClr val="6F5938"/>
                </a:solidFill>
                <a:latin typeface="Cambria" pitchFamily="18" charset="0"/>
                <a:cs typeface="Museo 300"/>
              </a:rPr>
              <a:t>Allantonin</a:t>
            </a:r>
            <a:endParaRPr lang="en-US" dirty="0" smtClean="0">
              <a:solidFill>
                <a:srgbClr val="6F5938"/>
              </a:solidFill>
              <a:latin typeface="Cambria" pitchFamily="18" charset="0"/>
              <a:cs typeface="Museo 300"/>
            </a:endParaRPr>
          </a:p>
          <a:p>
            <a:pPr marL="341313" indent="-341313">
              <a:spcAft>
                <a:spcPts val="400"/>
              </a:spcAft>
              <a:buFont typeface="Arial" pitchFamily="34" charset="0"/>
              <a:buChar char="•"/>
            </a:pPr>
            <a:r>
              <a:rPr lang="en-US" dirty="0" smtClean="0">
                <a:solidFill>
                  <a:srgbClr val="6F5938"/>
                </a:solidFill>
                <a:latin typeface="Cambria" pitchFamily="18" charset="0"/>
                <a:cs typeface="Museo 300"/>
              </a:rPr>
              <a:t>Lactic Acid</a:t>
            </a:r>
          </a:p>
          <a:p>
            <a:pPr marL="341313" indent="-341313">
              <a:spcAft>
                <a:spcPts val="400"/>
              </a:spcAft>
              <a:buFont typeface="Arial" pitchFamily="34" charset="0"/>
              <a:buChar char="•"/>
            </a:pPr>
            <a:r>
              <a:rPr lang="en-US" dirty="0" smtClean="0">
                <a:solidFill>
                  <a:srgbClr val="6F5938"/>
                </a:solidFill>
                <a:latin typeface="Cambria" pitchFamily="18" charset="0"/>
                <a:cs typeface="Museo 300"/>
              </a:rPr>
              <a:t>Sweet Almond Oil</a:t>
            </a:r>
          </a:p>
        </p:txBody>
      </p:sp>
      <p:sp>
        <p:nvSpPr>
          <p:cNvPr id="14" name="TextBox 13"/>
          <p:cNvSpPr txBox="1"/>
          <p:nvPr/>
        </p:nvSpPr>
        <p:spPr>
          <a:xfrm>
            <a:off x="2014889" y="1344031"/>
            <a:ext cx="5276382" cy="2590453"/>
          </a:xfrm>
          <a:prstGeom prst="rect">
            <a:avLst/>
          </a:prstGeom>
          <a:noFill/>
        </p:spPr>
        <p:txBody>
          <a:bodyPr wrap="square" rtlCol="0">
            <a:spAutoFit/>
          </a:bodyPr>
          <a:lstStyle/>
          <a:p>
            <a:pPr fontAlgn="auto">
              <a:spcBef>
                <a:spcPts val="0"/>
              </a:spcBef>
              <a:spcAft>
                <a:spcPts val="600"/>
              </a:spcAft>
            </a:pPr>
            <a:r>
              <a:rPr kumimoji="0" lang="zh-TW" altLang="en-US" sz="2400" dirty="0" smtClean="0">
                <a:solidFill>
                  <a:srgbClr val="6F5938"/>
                </a:solidFill>
                <a:latin typeface="Cambria" pitchFamily="18" charset="0"/>
                <a:ea typeface="華康儷中黑" pitchFamily="49" charset="-120"/>
                <a:cs typeface="Museo 700"/>
              </a:rPr>
              <a:t>主要成</a:t>
            </a:r>
            <a:r>
              <a:rPr kumimoji="0" lang="zh-TW" altLang="en-US" sz="2400" dirty="0" smtClean="0">
                <a:solidFill>
                  <a:srgbClr val="6F5938"/>
                </a:solidFill>
                <a:latin typeface="Cambria" pitchFamily="18" charset="0"/>
                <a:ea typeface="華康儷中黑" pitchFamily="49" charset="-120"/>
                <a:cs typeface="Museo 300"/>
              </a:rPr>
              <a:t>份</a:t>
            </a:r>
            <a:r>
              <a:rPr kumimoji="0" lang="zh-TW" altLang="en-US" sz="2400" dirty="0" smtClean="0">
                <a:solidFill>
                  <a:srgbClr val="6F5938"/>
                </a:solidFill>
                <a:latin typeface="Cambria" pitchFamily="18" charset="0"/>
                <a:ea typeface="華康儷中黑" pitchFamily="49" charset="-120"/>
                <a:cs typeface="Museo 700"/>
              </a:rPr>
              <a:t>：</a:t>
            </a:r>
            <a:endParaRPr kumimoji="0" lang="en-US" altLang="zh-TW" sz="2400" dirty="0" smtClean="0">
              <a:solidFill>
                <a:srgbClr val="6F5938"/>
              </a:solidFill>
              <a:latin typeface="Cambria" pitchFamily="18" charset="0"/>
              <a:ea typeface="華康儷中黑" pitchFamily="49" charset="-120"/>
              <a:cs typeface="Museo 700"/>
            </a:endParaRPr>
          </a:p>
          <a:p>
            <a:pPr marL="341313" indent="-341313">
              <a:spcAft>
                <a:spcPts val="400"/>
              </a:spcAft>
              <a:buFont typeface="Arial" pitchFamily="34" charset="0"/>
              <a:buChar char="•"/>
            </a:pPr>
            <a:r>
              <a:rPr lang="en-US" sz="2400" dirty="0" err="1" smtClean="0">
                <a:solidFill>
                  <a:srgbClr val="6F5938"/>
                </a:solidFill>
                <a:latin typeface="Cambria" pitchFamily="18" charset="0"/>
                <a:cs typeface="Museo 300"/>
              </a:rPr>
              <a:t>PerfectionPeptide</a:t>
            </a:r>
            <a:r>
              <a:rPr lang="en-US" sz="2400" dirty="0" smtClean="0">
                <a:solidFill>
                  <a:srgbClr val="6F5938"/>
                </a:solidFill>
                <a:latin typeface="Cambria" pitchFamily="18" charset="0"/>
                <a:cs typeface="Museo 300"/>
              </a:rPr>
              <a:t> P3</a:t>
            </a:r>
          </a:p>
          <a:p>
            <a:pPr marL="341313" indent="-341313">
              <a:spcAft>
                <a:spcPts val="400"/>
              </a:spcAft>
              <a:buFont typeface="Arial" pitchFamily="34" charset="0"/>
              <a:buChar char="•"/>
            </a:pPr>
            <a:r>
              <a:rPr lang="zh-TW" altLang="en-US" sz="2400" dirty="0" smtClean="0">
                <a:solidFill>
                  <a:srgbClr val="6F5938"/>
                </a:solidFill>
                <a:latin typeface="華康儷中黑" pitchFamily="49" charset="-120"/>
                <a:ea typeface="華康儷中黑" pitchFamily="49" charset="-120"/>
                <a:cs typeface="Museo 300"/>
              </a:rPr>
              <a:t>火山泥（浮石）</a:t>
            </a:r>
          </a:p>
          <a:p>
            <a:pPr marL="341313" indent="-341313">
              <a:spcAft>
                <a:spcPts val="400"/>
              </a:spcAft>
              <a:buFont typeface="Arial" pitchFamily="34" charset="0"/>
              <a:buChar char="•"/>
            </a:pPr>
            <a:r>
              <a:rPr lang="zh-TW" altLang="en-US" sz="2400" dirty="0" smtClean="0">
                <a:solidFill>
                  <a:srgbClr val="6F5938"/>
                </a:solidFill>
                <a:latin typeface="華康儷中黑" pitchFamily="49" charset="-120"/>
                <a:ea typeface="華康儷中黑" pitchFamily="49" charset="-120"/>
                <a:cs typeface="Museo 300"/>
              </a:rPr>
              <a:t>尿囊素</a:t>
            </a:r>
          </a:p>
          <a:p>
            <a:pPr marL="341313" indent="-341313">
              <a:spcAft>
                <a:spcPts val="400"/>
              </a:spcAft>
              <a:buFont typeface="Arial" pitchFamily="34" charset="0"/>
              <a:buChar char="•"/>
            </a:pPr>
            <a:r>
              <a:rPr lang="zh-TW" altLang="en-US" sz="2400" dirty="0" smtClean="0">
                <a:solidFill>
                  <a:srgbClr val="6F5938"/>
                </a:solidFill>
                <a:latin typeface="華康儷中黑" pitchFamily="49" charset="-120"/>
                <a:ea typeface="華康儷中黑" pitchFamily="49" charset="-120"/>
                <a:cs typeface="Museo 300"/>
              </a:rPr>
              <a:t>乳酸</a:t>
            </a:r>
          </a:p>
          <a:p>
            <a:pPr marL="341313" indent="-341313">
              <a:spcAft>
                <a:spcPts val="400"/>
              </a:spcAft>
              <a:buFont typeface="Arial" pitchFamily="34" charset="0"/>
              <a:buChar char="•"/>
            </a:pPr>
            <a:r>
              <a:rPr lang="zh-TW" altLang="en-US" sz="2400" dirty="0" smtClean="0">
                <a:solidFill>
                  <a:srgbClr val="6F5938"/>
                </a:solidFill>
                <a:latin typeface="華康儷中黑" pitchFamily="49" charset="-120"/>
                <a:ea typeface="華康儷中黑" pitchFamily="49" charset="-120"/>
                <a:cs typeface="Museo 300"/>
              </a:rPr>
              <a:t>甜杏仁油</a:t>
            </a:r>
          </a:p>
        </p:txBody>
      </p:sp>
    </p:spTree>
    <p:extLst>
      <p:ext uri="{BB962C8B-B14F-4D97-AF65-F5344CB8AC3E}">
        <p14:creationId xmlns:p14="http://schemas.microsoft.com/office/powerpoint/2010/main" xmlns="" val="29442495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Columns">
  <a:themeElements>
    <a:clrScheme name="Custom 1">
      <a:dk1>
        <a:srgbClr val="FFFFFF"/>
      </a:dk1>
      <a:lt1>
        <a:srgbClr val="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7386</TotalTime>
  <Words>1609</Words>
  <Application>Microsoft Office PowerPoint</Application>
  <PresentationFormat>On-screen Show (4:3)</PresentationFormat>
  <Paragraphs>259</Paragraphs>
  <Slides>36</Slides>
  <Notes>1</Notes>
  <HiddenSlides>0</HiddenSlides>
  <MMClips>0</MMClips>
  <ScaleCrop>false</ScaleCrop>
  <HeadingPairs>
    <vt:vector size="4" baseType="variant">
      <vt:variant>
        <vt:lpstr>Theme</vt:lpstr>
      </vt:variant>
      <vt:variant>
        <vt:i4>18</vt:i4>
      </vt:variant>
      <vt:variant>
        <vt:lpstr>Slide Titles</vt:lpstr>
      </vt:variant>
      <vt:variant>
        <vt:i4>36</vt:i4>
      </vt:variant>
    </vt:vector>
  </HeadingPairs>
  <TitlesOfParts>
    <vt:vector size="54" baseType="lpstr">
      <vt:lpstr>Office Theme</vt:lpstr>
      <vt:lpstr>1_Office Theme</vt:lpstr>
      <vt:lpstr>5_Office Theme</vt:lpstr>
      <vt:lpstr>6_Office Theme</vt:lpstr>
      <vt:lpstr>17_Office Theme</vt:lpstr>
      <vt:lpstr>18_Office Theme</vt:lpstr>
      <vt:lpstr>4_Office Theme</vt:lpstr>
      <vt:lpstr>16_Office Theme</vt:lpstr>
      <vt:lpstr>19_Office Theme</vt:lpstr>
      <vt:lpstr>8_Office Theme</vt:lpstr>
      <vt:lpstr>9_Office Theme</vt:lpstr>
      <vt:lpstr>20_Office Theme</vt:lpstr>
      <vt:lpstr>22_Office Theme</vt:lpstr>
      <vt:lpstr>2_Office Theme</vt:lpstr>
      <vt:lpstr>3_Office Theme</vt:lpstr>
      <vt:lpstr>7_Office Theme</vt:lpstr>
      <vt:lpstr>1_Custom Design</vt:lpstr>
      <vt:lpstr>Columns</vt:lpstr>
      <vt:lpstr>Slide 1</vt:lpstr>
      <vt:lpstr>Slide 2</vt:lpstr>
      <vt:lpstr>Put life and light into your skin with Lumière de Vie</vt:lpstr>
      <vt:lpstr>Slide 4</vt:lpstr>
      <vt:lpstr>極緻妍亮潔面乳  Facial Cleanser</vt:lpstr>
      <vt:lpstr>Slide 6</vt:lpstr>
      <vt:lpstr>Slide 7</vt:lpstr>
      <vt:lpstr>Slide 8</vt:lpstr>
      <vt:lpstr>Slide 9</vt:lpstr>
      <vt:lpstr>Slide 10</vt:lpstr>
      <vt:lpstr>Slide 11</vt:lpstr>
      <vt:lpstr>Slide 12</vt:lpstr>
      <vt:lpstr>極緻妍亮精華液 SERUM CONCENTRATE</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護膚圖表</vt:lpstr>
      <vt:lpstr>Slide 34</vt:lpstr>
      <vt:lpstr>Slide 35</vt:lpstr>
      <vt:lpstr>Slide 36</vt:lpstr>
    </vt:vector>
  </TitlesOfParts>
  <Company>Market America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 </cp:lastModifiedBy>
  <cp:revision>305</cp:revision>
  <cp:lastPrinted>2013-01-25T14:55:21Z</cp:lastPrinted>
  <dcterms:created xsi:type="dcterms:W3CDTF">2013-01-09T23:01:32Z</dcterms:created>
  <dcterms:modified xsi:type="dcterms:W3CDTF">2013-10-24T15:22:53Z</dcterms:modified>
</cp:coreProperties>
</file>